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9" r:id="rId4"/>
    <p:sldId id="258" r:id="rId5"/>
    <p:sldId id="260" r:id="rId6"/>
    <p:sldId id="306" r:id="rId7"/>
    <p:sldId id="262" r:id="rId8"/>
    <p:sldId id="307" r:id="rId9"/>
    <p:sldId id="308" r:id="rId10"/>
    <p:sldId id="309" r:id="rId11"/>
    <p:sldId id="310" r:id="rId12"/>
    <p:sldId id="311" r:id="rId13"/>
    <p:sldId id="312" r:id="rId14"/>
    <p:sldId id="263" r:id="rId15"/>
    <p:sldId id="265" r:id="rId16"/>
    <p:sldId id="266" r:id="rId17"/>
    <p:sldId id="283" r:id="rId18"/>
    <p:sldId id="284" r:id="rId19"/>
    <p:sldId id="313" r:id="rId20"/>
    <p:sldId id="314" r:id="rId21"/>
    <p:sldId id="315" r:id="rId22"/>
    <p:sldId id="316" r:id="rId23"/>
    <p:sldId id="317" r:id="rId24"/>
    <p:sldId id="318" r:id="rId25"/>
    <p:sldId id="319" r:id="rId26"/>
    <p:sldId id="320" r:id="rId27"/>
    <p:sldId id="321" r:id="rId28"/>
    <p:sldId id="322" r:id="rId29"/>
    <p:sldId id="323" r:id="rId30"/>
    <p:sldId id="326" r:id="rId31"/>
    <p:sldId id="327" r:id="rId32"/>
    <p:sldId id="328" r:id="rId33"/>
    <p:sldId id="329" r:id="rId34"/>
    <p:sldId id="330" r:id="rId35"/>
    <p:sldId id="331" r:id="rId36"/>
    <p:sldId id="332" r:id="rId37"/>
    <p:sldId id="333" r:id="rId38"/>
    <p:sldId id="336" r:id="rId39"/>
    <p:sldId id="334" r:id="rId40"/>
    <p:sldId id="335" r:id="rId41"/>
    <p:sldId id="337" r:id="rId42"/>
    <p:sldId id="338" r:id="rId43"/>
    <p:sldId id="339" r:id="rId44"/>
    <p:sldId id="340" r:id="rId45"/>
    <p:sldId id="304" r:id="rId46"/>
    <p:sldId id="305" r:id="rId4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20"/>
    <p:restoredTop sz="94660"/>
  </p:normalViewPr>
  <p:slideViewPr>
    <p:cSldViewPr>
      <p:cViewPr>
        <p:scale>
          <a:sx n="66" d="100"/>
          <a:sy n="66" d="100"/>
        </p:scale>
        <p:origin x="-846" y="-258"/>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2224D22F-A5E5-4C5F-958A-551F97431637}" type="datetimeFigureOut">
              <a:rPr lang="en-US" smtClean="0"/>
              <a:t>8/8/2021</a:t>
            </a:fld>
            <a:endParaRPr lang="en-IN"/>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D167D996-B4BC-4C86-9DFD-FED4576C5D60}"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D167D996-B4BC-4C86-9DFD-FED4576C5D60}" type="slidenum">
              <a:rPr lang="en-IN" smtClean="0"/>
              <a:t>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93410" y="1737725"/>
            <a:ext cx="9966960" cy="635"/>
          </a:xfrm>
          <a:custGeom>
            <a:avLst/>
            <a:gdLst/>
            <a:ahLst/>
            <a:cxnLst/>
            <a:rect l="l" t="t" r="r" b="b"/>
            <a:pathLst>
              <a:path w="9966960" h="635">
                <a:moveTo>
                  <a:pt x="0" y="0"/>
                </a:moveTo>
                <a:lnTo>
                  <a:pt x="9966962" y="396"/>
                </a:lnTo>
              </a:path>
            </a:pathLst>
          </a:custGeom>
          <a:ln w="6480">
            <a:solidFill>
              <a:srgbClr val="7F7F7F"/>
            </a:solidFill>
          </a:ln>
        </p:spPr>
        <p:txBody>
          <a:bodyPr wrap="square" lIns="0" tIns="0" rIns="0" bIns="0" rtlCol="0"/>
          <a:lstStyle/>
          <a:p>
            <a:endParaRPr/>
          </a:p>
        </p:txBody>
      </p:sp>
      <p:sp>
        <p:nvSpPr>
          <p:cNvPr id="17" name="bg object 17"/>
          <p:cNvSpPr/>
          <p:nvPr/>
        </p:nvSpPr>
        <p:spPr>
          <a:xfrm>
            <a:off x="0" y="4978776"/>
            <a:ext cx="12188825" cy="1878964"/>
          </a:xfrm>
          <a:custGeom>
            <a:avLst/>
            <a:gdLst/>
            <a:ahLst/>
            <a:cxnLst/>
            <a:rect l="l" t="t" r="r" b="b"/>
            <a:pathLst>
              <a:path w="12188825" h="1878965">
                <a:moveTo>
                  <a:pt x="0" y="1878865"/>
                </a:moveTo>
                <a:lnTo>
                  <a:pt x="12188585" y="1878865"/>
                </a:lnTo>
                <a:lnTo>
                  <a:pt x="12188585" y="0"/>
                </a:lnTo>
                <a:lnTo>
                  <a:pt x="0" y="0"/>
                </a:lnTo>
                <a:lnTo>
                  <a:pt x="0" y="1878865"/>
                </a:lnTo>
                <a:close/>
              </a:path>
            </a:pathLst>
          </a:custGeom>
          <a:solidFill>
            <a:srgbClr val="C0504D"/>
          </a:solidFill>
        </p:spPr>
        <p:txBody>
          <a:bodyPr wrap="square" lIns="0" tIns="0" rIns="0" bIns="0" rtlCol="0"/>
          <a:lstStyle/>
          <a:p>
            <a:endParaRPr/>
          </a:p>
        </p:txBody>
      </p:sp>
      <p:sp>
        <p:nvSpPr>
          <p:cNvPr id="18" name="bg object 18"/>
          <p:cNvSpPr/>
          <p:nvPr/>
        </p:nvSpPr>
        <p:spPr>
          <a:xfrm>
            <a:off x="0" y="4915066"/>
            <a:ext cx="12188825" cy="64135"/>
          </a:xfrm>
          <a:custGeom>
            <a:avLst/>
            <a:gdLst/>
            <a:ahLst/>
            <a:cxnLst/>
            <a:rect l="l" t="t" r="r" b="b"/>
            <a:pathLst>
              <a:path w="12188825" h="64135">
                <a:moveTo>
                  <a:pt x="12188585" y="0"/>
                </a:moveTo>
                <a:lnTo>
                  <a:pt x="0" y="0"/>
                </a:lnTo>
                <a:lnTo>
                  <a:pt x="0" y="63710"/>
                </a:lnTo>
                <a:lnTo>
                  <a:pt x="12188585" y="63710"/>
                </a:lnTo>
                <a:lnTo>
                  <a:pt x="12188585" y="0"/>
                </a:lnTo>
                <a:close/>
              </a:path>
            </a:pathLst>
          </a:custGeom>
          <a:solidFill>
            <a:srgbClr val="4F80BC"/>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1348736" y="2682746"/>
            <a:ext cx="1179943" cy="1246653"/>
          </a:xfrm>
          <a:prstGeom prst="rect">
            <a:avLst/>
          </a:prstGeom>
        </p:spPr>
      </p:pic>
      <p:sp>
        <p:nvSpPr>
          <p:cNvPr id="2" name="Holder 2"/>
          <p:cNvSpPr>
            <a:spLocks noGrp="1"/>
          </p:cNvSpPr>
          <p:nvPr>
            <p:ph type="ctrTitle"/>
          </p:nvPr>
        </p:nvSpPr>
        <p:spPr>
          <a:xfrm>
            <a:off x="2621277" y="2848428"/>
            <a:ext cx="6949444" cy="848995"/>
          </a:xfrm>
          <a:prstGeom prst="rect">
            <a:avLst/>
          </a:prstGeom>
        </p:spPr>
        <p:txBody>
          <a:bodyPr wrap="square" lIns="0" tIns="0" rIns="0" bIns="0">
            <a:spAutoFit/>
          </a:bodyPr>
          <a:lstStyle>
            <a:lvl1pPr>
              <a:defRPr sz="5400" b="0" i="0">
                <a:solidFill>
                  <a:srgbClr val="B62E31"/>
                </a:solidFill>
                <a:latin typeface="Arial MT"/>
                <a:cs typeface="Arial MT"/>
              </a:defRPr>
            </a:lvl1pPr>
          </a:lstStyle>
          <a:p>
            <a:endParaRPr/>
          </a:p>
        </p:txBody>
      </p:sp>
      <p:sp>
        <p:nvSpPr>
          <p:cNvPr id="3" name="Holder 3"/>
          <p:cNvSpPr>
            <a:spLocks noGrp="1"/>
          </p:cNvSpPr>
          <p:nvPr>
            <p:ph type="subTitle" idx="4"/>
          </p:nvPr>
        </p:nvSpPr>
        <p:spPr>
          <a:xfrm>
            <a:off x="1159636" y="4485257"/>
            <a:ext cx="9872727" cy="7569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u="sng">
                <a:solidFill>
                  <a:srgbClr val="3F3F3F"/>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400" b="0" i="0">
                <a:solidFill>
                  <a:srgbClr val="3F3F3F"/>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u="sng">
                <a:solidFill>
                  <a:srgbClr val="3F3F3F"/>
                </a:solidFill>
                <a:latin typeface="Verdana"/>
                <a:cs typeface="Verdan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8/8/2021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u="sng">
                <a:solidFill>
                  <a:srgbClr val="3F3F3F"/>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8/8/2021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00799"/>
            <a:ext cx="12192000" cy="457200"/>
          </a:xfrm>
          <a:custGeom>
            <a:avLst/>
            <a:gdLst/>
            <a:ahLst/>
            <a:cxnLst/>
            <a:rect l="l" t="t" r="r" b="b"/>
            <a:pathLst>
              <a:path w="12192000" h="457200">
                <a:moveTo>
                  <a:pt x="12191755" y="0"/>
                </a:moveTo>
                <a:lnTo>
                  <a:pt x="0" y="0"/>
                </a:lnTo>
                <a:lnTo>
                  <a:pt x="0" y="456843"/>
                </a:lnTo>
                <a:lnTo>
                  <a:pt x="12191755" y="456843"/>
                </a:lnTo>
                <a:lnTo>
                  <a:pt x="12191755" y="0"/>
                </a:lnTo>
                <a:close/>
              </a:path>
            </a:pathLst>
          </a:custGeom>
          <a:solidFill>
            <a:srgbClr val="C0504D"/>
          </a:solidFill>
        </p:spPr>
        <p:txBody>
          <a:bodyPr wrap="square" lIns="0" tIns="0" rIns="0" bIns="0" rtlCol="0"/>
          <a:lstStyle/>
          <a:p>
            <a:endParaRPr/>
          </a:p>
        </p:txBody>
      </p:sp>
      <p:sp>
        <p:nvSpPr>
          <p:cNvPr id="17" name="bg object 17"/>
          <p:cNvSpPr/>
          <p:nvPr/>
        </p:nvSpPr>
        <p:spPr>
          <a:xfrm>
            <a:off x="0" y="6334197"/>
            <a:ext cx="12192000" cy="66040"/>
          </a:xfrm>
          <a:custGeom>
            <a:avLst/>
            <a:gdLst/>
            <a:ahLst/>
            <a:cxnLst/>
            <a:rect l="l" t="t" r="r" b="b"/>
            <a:pathLst>
              <a:path w="12192000" h="66039">
                <a:moveTo>
                  <a:pt x="12191755" y="0"/>
                </a:moveTo>
                <a:lnTo>
                  <a:pt x="0" y="0"/>
                </a:lnTo>
                <a:lnTo>
                  <a:pt x="0" y="65520"/>
                </a:lnTo>
                <a:lnTo>
                  <a:pt x="12191755" y="65520"/>
                </a:lnTo>
                <a:lnTo>
                  <a:pt x="12191755" y="0"/>
                </a:lnTo>
                <a:close/>
              </a:path>
            </a:pathLst>
          </a:custGeom>
          <a:solidFill>
            <a:srgbClr val="4F80BC"/>
          </a:solidFill>
        </p:spPr>
        <p:txBody>
          <a:bodyPr wrap="square" lIns="0" tIns="0" rIns="0" bIns="0" rtlCol="0"/>
          <a:lstStyle/>
          <a:p>
            <a:endParaRPr/>
          </a:p>
        </p:txBody>
      </p:sp>
      <p:sp>
        <p:nvSpPr>
          <p:cNvPr id="2" name="Holder 2"/>
          <p:cNvSpPr>
            <a:spLocks noGrp="1"/>
          </p:cNvSpPr>
          <p:nvPr>
            <p:ph type="title"/>
          </p:nvPr>
        </p:nvSpPr>
        <p:spPr>
          <a:xfrm>
            <a:off x="1015689" y="933699"/>
            <a:ext cx="10160621" cy="756919"/>
          </a:xfrm>
          <a:prstGeom prst="rect">
            <a:avLst/>
          </a:prstGeom>
        </p:spPr>
        <p:txBody>
          <a:bodyPr wrap="square" lIns="0" tIns="0" rIns="0" bIns="0">
            <a:spAutoFit/>
          </a:bodyPr>
          <a:lstStyle>
            <a:lvl1pPr>
              <a:defRPr sz="4800" b="0" i="0" u="sng">
                <a:solidFill>
                  <a:srgbClr val="3F3F3F"/>
                </a:solidFill>
                <a:latin typeface="Verdana"/>
                <a:cs typeface="Verdana"/>
              </a:defRPr>
            </a:lvl1pPr>
          </a:lstStyle>
          <a:p>
            <a:endParaRPr/>
          </a:p>
        </p:txBody>
      </p:sp>
      <p:sp>
        <p:nvSpPr>
          <p:cNvPr id="3" name="Holder 3"/>
          <p:cNvSpPr>
            <a:spLocks noGrp="1"/>
          </p:cNvSpPr>
          <p:nvPr>
            <p:ph type="body" idx="1"/>
          </p:nvPr>
        </p:nvSpPr>
        <p:spPr>
          <a:xfrm>
            <a:off x="1026412" y="2032757"/>
            <a:ext cx="10139174" cy="2769870"/>
          </a:xfrm>
          <a:prstGeom prst="rect">
            <a:avLst/>
          </a:prstGeom>
        </p:spPr>
        <p:txBody>
          <a:bodyPr wrap="square" lIns="0" tIns="0" rIns="0" bIns="0">
            <a:spAutoFit/>
          </a:bodyPr>
          <a:lstStyle>
            <a:lvl1pPr>
              <a:defRPr sz="2400" b="0" i="0">
                <a:solidFill>
                  <a:srgbClr val="3F3F3F"/>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8/8/2021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mailto:shiva1991@live.co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3410" y="1737725"/>
            <a:ext cx="9966960" cy="635"/>
          </a:xfrm>
          <a:custGeom>
            <a:avLst/>
            <a:gdLst/>
            <a:ahLst/>
            <a:cxnLst/>
            <a:rect l="l" t="t" r="r" b="b"/>
            <a:pathLst>
              <a:path w="9966960" h="635">
                <a:moveTo>
                  <a:pt x="0" y="0"/>
                </a:moveTo>
                <a:lnTo>
                  <a:pt x="9966962" y="396"/>
                </a:lnTo>
              </a:path>
            </a:pathLst>
          </a:custGeom>
          <a:ln w="6480">
            <a:solidFill>
              <a:srgbClr val="7F7F7F"/>
            </a:solidFill>
          </a:ln>
        </p:spPr>
        <p:txBody>
          <a:bodyPr wrap="square" lIns="0" tIns="0" rIns="0" bIns="0" rtlCol="0"/>
          <a:lstStyle/>
          <a:p>
            <a:endParaRPr/>
          </a:p>
        </p:txBody>
      </p:sp>
      <p:grpSp>
        <p:nvGrpSpPr>
          <p:cNvPr id="3" name="object 3"/>
          <p:cNvGrpSpPr/>
          <p:nvPr/>
        </p:nvGrpSpPr>
        <p:grpSpPr>
          <a:xfrm>
            <a:off x="0" y="6334197"/>
            <a:ext cx="12192000" cy="523875"/>
            <a:chOff x="0" y="6334197"/>
            <a:chExt cx="12192000" cy="523875"/>
          </a:xfrm>
        </p:grpSpPr>
        <p:sp>
          <p:nvSpPr>
            <p:cNvPr id="4" name="object 4"/>
            <p:cNvSpPr/>
            <p:nvPr/>
          </p:nvSpPr>
          <p:spPr>
            <a:xfrm>
              <a:off x="3238" y="6400799"/>
              <a:ext cx="12188825" cy="457200"/>
            </a:xfrm>
            <a:custGeom>
              <a:avLst/>
              <a:gdLst/>
              <a:ahLst/>
              <a:cxnLst/>
              <a:rect l="l" t="t" r="r" b="b"/>
              <a:pathLst>
                <a:path w="12188825" h="457200">
                  <a:moveTo>
                    <a:pt x="12188585" y="0"/>
                  </a:moveTo>
                  <a:lnTo>
                    <a:pt x="0" y="0"/>
                  </a:lnTo>
                  <a:lnTo>
                    <a:pt x="0" y="456843"/>
                  </a:lnTo>
                  <a:lnTo>
                    <a:pt x="12188585" y="456843"/>
                  </a:lnTo>
                  <a:lnTo>
                    <a:pt x="12188585" y="0"/>
                  </a:lnTo>
                  <a:close/>
                </a:path>
              </a:pathLst>
            </a:custGeom>
            <a:solidFill>
              <a:srgbClr val="C0504D"/>
            </a:solidFill>
          </p:spPr>
          <p:txBody>
            <a:bodyPr wrap="square" lIns="0" tIns="0" rIns="0" bIns="0" rtlCol="0"/>
            <a:lstStyle/>
            <a:p>
              <a:endParaRPr/>
            </a:p>
          </p:txBody>
        </p:sp>
        <p:sp>
          <p:nvSpPr>
            <p:cNvPr id="5" name="object 5"/>
            <p:cNvSpPr/>
            <p:nvPr/>
          </p:nvSpPr>
          <p:spPr>
            <a:xfrm>
              <a:off x="0" y="6334197"/>
              <a:ext cx="12188825" cy="64135"/>
            </a:xfrm>
            <a:custGeom>
              <a:avLst/>
              <a:gdLst/>
              <a:ahLst/>
              <a:cxnLst/>
              <a:rect l="l" t="t" r="r" b="b"/>
              <a:pathLst>
                <a:path w="12188825" h="64135">
                  <a:moveTo>
                    <a:pt x="12188585" y="0"/>
                  </a:moveTo>
                  <a:lnTo>
                    <a:pt x="0" y="0"/>
                  </a:lnTo>
                  <a:lnTo>
                    <a:pt x="0" y="63722"/>
                  </a:lnTo>
                  <a:lnTo>
                    <a:pt x="12188585" y="63722"/>
                  </a:lnTo>
                  <a:lnTo>
                    <a:pt x="12188585" y="0"/>
                  </a:lnTo>
                  <a:close/>
                </a:path>
              </a:pathLst>
            </a:custGeom>
            <a:solidFill>
              <a:srgbClr val="4F80BC"/>
            </a:solidFill>
          </p:spPr>
          <p:txBody>
            <a:bodyPr wrap="square" lIns="0" tIns="0" rIns="0" bIns="0" rtlCol="0"/>
            <a:lstStyle/>
            <a:p>
              <a:endParaRPr/>
            </a:p>
          </p:txBody>
        </p:sp>
      </p:grpSp>
      <p:sp>
        <p:nvSpPr>
          <p:cNvPr id="6" name="object 6"/>
          <p:cNvSpPr/>
          <p:nvPr/>
        </p:nvSpPr>
        <p:spPr>
          <a:xfrm>
            <a:off x="1207437" y="4343400"/>
            <a:ext cx="9875520" cy="635"/>
          </a:xfrm>
          <a:custGeom>
            <a:avLst/>
            <a:gdLst/>
            <a:ahLst/>
            <a:cxnLst/>
            <a:rect l="l" t="t" r="r" b="b"/>
            <a:pathLst>
              <a:path w="9875520" h="635">
                <a:moveTo>
                  <a:pt x="0" y="0"/>
                </a:moveTo>
                <a:lnTo>
                  <a:pt x="9875486" y="380"/>
                </a:lnTo>
              </a:path>
            </a:pathLst>
          </a:custGeom>
          <a:ln w="6480">
            <a:solidFill>
              <a:srgbClr val="7F7F7F"/>
            </a:solidFill>
          </a:ln>
        </p:spPr>
        <p:txBody>
          <a:bodyPr wrap="square" lIns="0" tIns="0" rIns="0" bIns="0" rtlCol="0"/>
          <a:lstStyle/>
          <a:p>
            <a:endParaRPr/>
          </a:p>
        </p:txBody>
      </p:sp>
      <p:sp>
        <p:nvSpPr>
          <p:cNvPr id="51210" name="AutoShape 10" descr="SEO Guide to Angular: Everything You Need to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1212" name="AutoShape 12" descr="SEO Guide to Angular: Everything You Need to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1213" name="Picture 13" descr="C:\Users\Shiva\Downloads\Angular Download\the-seo-guide-to-angular-760x400.png"/>
          <p:cNvPicPr>
            <a:picLocks noChangeAspect="1" noChangeArrowheads="1"/>
          </p:cNvPicPr>
          <p:nvPr/>
        </p:nvPicPr>
        <p:blipFill>
          <a:blip r:embed="rId2"/>
          <a:srcRect/>
          <a:stretch>
            <a:fillRect/>
          </a:stretch>
        </p:blipFill>
        <p:spPr bwMode="auto">
          <a:xfrm>
            <a:off x="1066800" y="457200"/>
            <a:ext cx="10134600" cy="53340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3"/>
          <p:cNvGrpSpPr/>
          <p:nvPr/>
        </p:nvGrpSpPr>
        <p:grpSpPr>
          <a:xfrm>
            <a:off x="0" y="6334197"/>
            <a:ext cx="12192000" cy="523875"/>
            <a:chOff x="0" y="6334197"/>
            <a:chExt cx="12192000" cy="523875"/>
          </a:xfrm>
        </p:grpSpPr>
        <p:sp>
          <p:nvSpPr>
            <p:cNvPr id="4" name="object 4"/>
            <p:cNvSpPr/>
            <p:nvPr/>
          </p:nvSpPr>
          <p:spPr>
            <a:xfrm>
              <a:off x="3238" y="6400799"/>
              <a:ext cx="12188825" cy="457200"/>
            </a:xfrm>
            <a:custGeom>
              <a:avLst/>
              <a:gdLst/>
              <a:ahLst/>
              <a:cxnLst/>
              <a:rect l="l" t="t" r="r" b="b"/>
              <a:pathLst>
                <a:path w="12188825" h="457200">
                  <a:moveTo>
                    <a:pt x="12188585" y="0"/>
                  </a:moveTo>
                  <a:lnTo>
                    <a:pt x="0" y="0"/>
                  </a:lnTo>
                  <a:lnTo>
                    <a:pt x="0" y="456843"/>
                  </a:lnTo>
                  <a:lnTo>
                    <a:pt x="12188585" y="456843"/>
                  </a:lnTo>
                  <a:lnTo>
                    <a:pt x="12188585" y="0"/>
                  </a:lnTo>
                  <a:close/>
                </a:path>
              </a:pathLst>
            </a:custGeom>
            <a:solidFill>
              <a:srgbClr val="C0504D"/>
            </a:solidFill>
          </p:spPr>
          <p:txBody>
            <a:bodyPr wrap="square" lIns="0" tIns="0" rIns="0" bIns="0" rtlCol="0"/>
            <a:lstStyle/>
            <a:p>
              <a:endParaRPr/>
            </a:p>
          </p:txBody>
        </p:sp>
        <p:sp>
          <p:nvSpPr>
            <p:cNvPr id="5" name="object 5"/>
            <p:cNvSpPr/>
            <p:nvPr/>
          </p:nvSpPr>
          <p:spPr>
            <a:xfrm>
              <a:off x="0" y="6334197"/>
              <a:ext cx="12188825" cy="64135"/>
            </a:xfrm>
            <a:custGeom>
              <a:avLst/>
              <a:gdLst/>
              <a:ahLst/>
              <a:cxnLst/>
              <a:rect l="l" t="t" r="r" b="b"/>
              <a:pathLst>
                <a:path w="12188825" h="64135">
                  <a:moveTo>
                    <a:pt x="12188585" y="0"/>
                  </a:moveTo>
                  <a:lnTo>
                    <a:pt x="0" y="0"/>
                  </a:lnTo>
                  <a:lnTo>
                    <a:pt x="0" y="63722"/>
                  </a:lnTo>
                  <a:lnTo>
                    <a:pt x="12188585" y="63722"/>
                  </a:lnTo>
                  <a:lnTo>
                    <a:pt x="12188585" y="0"/>
                  </a:lnTo>
                  <a:close/>
                </a:path>
              </a:pathLst>
            </a:custGeom>
            <a:solidFill>
              <a:srgbClr val="4F80BC"/>
            </a:solidFill>
          </p:spPr>
          <p:txBody>
            <a:bodyPr wrap="square" lIns="0" tIns="0" rIns="0" bIns="0" rtlCol="0"/>
            <a:lstStyle/>
            <a:p>
              <a:endParaRPr/>
            </a:p>
          </p:txBody>
        </p:sp>
      </p:grpSp>
      <p:sp>
        <p:nvSpPr>
          <p:cNvPr id="7" name="object 3"/>
          <p:cNvSpPr txBox="1"/>
          <p:nvPr/>
        </p:nvSpPr>
        <p:spPr>
          <a:xfrm>
            <a:off x="2133600" y="1905000"/>
            <a:ext cx="7962265" cy="1928092"/>
          </a:xfrm>
          <a:prstGeom prst="rect">
            <a:avLst/>
          </a:prstGeom>
        </p:spPr>
        <p:txBody>
          <a:bodyPr vert="horz" wrap="square" lIns="0" tIns="12065" rIns="0" bIns="0" rtlCol="0">
            <a:spAutoFit/>
          </a:bodyPr>
          <a:lstStyle/>
          <a:p>
            <a:pPr marL="195580" indent="-182880">
              <a:lnSpc>
                <a:spcPct val="100000"/>
              </a:lnSpc>
              <a:buClr>
                <a:srgbClr val="619DD1"/>
              </a:buClr>
              <a:buSzPct val="83928"/>
              <a:buChar char="•"/>
              <a:tabLst>
                <a:tab pos="195580" algn="l"/>
              </a:tabLst>
            </a:pPr>
            <a:r>
              <a:rPr lang="en-US" sz="2800" spc="-15" dirty="0" smtClean="0">
                <a:solidFill>
                  <a:srgbClr val="404040"/>
                </a:solidFill>
                <a:latin typeface="Arial MT"/>
                <a:cs typeface="Arial MT"/>
              </a:rPr>
              <a:t>~</a:t>
            </a:r>
            <a:r>
              <a:rPr sz="2800" spc="-15" smtClean="0">
                <a:solidFill>
                  <a:srgbClr val="404040"/>
                </a:solidFill>
                <a:latin typeface="Arial MT"/>
                <a:cs typeface="Arial MT"/>
              </a:rPr>
              <a:t> </a:t>
            </a:r>
            <a:r>
              <a:rPr lang="en-US" sz="2800" dirty="0" err="1" smtClean="0">
                <a:solidFill>
                  <a:srgbClr val="404040"/>
                </a:solidFill>
                <a:latin typeface="Arial MT"/>
                <a:cs typeface="Arial MT"/>
              </a:rPr>
              <a:t>ng</a:t>
            </a:r>
            <a:r>
              <a:rPr lang="en-US" sz="2800" dirty="0" smtClean="0">
                <a:solidFill>
                  <a:srgbClr val="404040"/>
                </a:solidFill>
                <a:latin typeface="Arial MT"/>
                <a:cs typeface="Arial MT"/>
              </a:rPr>
              <a:t> new</a:t>
            </a:r>
            <a:r>
              <a:rPr sz="2800" spc="-5" smtClean="0">
                <a:solidFill>
                  <a:srgbClr val="404040"/>
                </a:solidFill>
                <a:latin typeface="Arial MT"/>
                <a:cs typeface="Arial MT"/>
              </a:rPr>
              <a:t> </a:t>
            </a:r>
            <a:r>
              <a:rPr lang="en-US" sz="2800" spc="-5" dirty="0" err="1" smtClean="0">
                <a:solidFill>
                  <a:srgbClr val="404040"/>
                </a:solidFill>
                <a:latin typeface="Arial MT"/>
                <a:cs typeface="Arial MT"/>
              </a:rPr>
              <a:t>NewProjectName</a:t>
            </a:r>
            <a:endParaRPr sz="2800">
              <a:latin typeface="Arial MT"/>
              <a:cs typeface="Arial MT"/>
            </a:endParaRPr>
          </a:p>
          <a:p>
            <a:pPr>
              <a:lnSpc>
                <a:spcPct val="100000"/>
              </a:lnSpc>
              <a:spcBef>
                <a:spcPts val="45"/>
              </a:spcBef>
              <a:buClr>
                <a:srgbClr val="619DD1"/>
              </a:buClr>
              <a:buFont typeface="Arial MT"/>
              <a:buChar char="•"/>
            </a:pPr>
            <a:endParaRPr sz="4050">
              <a:latin typeface="Arial MT"/>
              <a:cs typeface="Arial MT"/>
            </a:endParaRPr>
          </a:p>
          <a:p>
            <a:pPr marL="195580" indent="-182880">
              <a:lnSpc>
                <a:spcPct val="100000"/>
              </a:lnSpc>
              <a:spcBef>
                <a:spcPts val="5"/>
              </a:spcBef>
              <a:buClr>
                <a:srgbClr val="619DD1"/>
              </a:buClr>
              <a:buSzPct val="83928"/>
              <a:buChar char="•"/>
              <a:tabLst>
                <a:tab pos="195580" algn="l"/>
              </a:tabLst>
            </a:pPr>
            <a:r>
              <a:rPr lang="en-US" sz="2800" dirty="0" smtClean="0">
                <a:solidFill>
                  <a:srgbClr val="404040"/>
                </a:solidFill>
                <a:latin typeface="Arial MT"/>
                <a:cs typeface="Arial MT"/>
              </a:rPr>
              <a:t>~</a:t>
            </a:r>
            <a:r>
              <a:rPr sz="2800" smtClean="0">
                <a:solidFill>
                  <a:srgbClr val="404040"/>
                </a:solidFill>
                <a:latin typeface="Arial MT"/>
                <a:cs typeface="Arial MT"/>
              </a:rPr>
              <a:t>npm</a:t>
            </a:r>
            <a:r>
              <a:rPr sz="2800" spc="-10" smtClean="0">
                <a:solidFill>
                  <a:srgbClr val="404040"/>
                </a:solidFill>
                <a:latin typeface="Arial MT"/>
                <a:cs typeface="Arial MT"/>
              </a:rPr>
              <a:t> </a:t>
            </a:r>
            <a:r>
              <a:rPr sz="2800" smtClean="0">
                <a:solidFill>
                  <a:srgbClr val="404040"/>
                </a:solidFill>
                <a:latin typeface="Arial MT"/>
                <a:cs typeface="Arial MT"/>
              </a:rPr>
              <a:t>in</a:t>
            </a:r>
            <a:r>
              <a:rPr lang="en-US" sz="2800" dirty="0" smtClean="0">
                <a:solidFill>
                  <a:srgbClr val="404040"/>
                </a:solidFill>
                <a:latin typeface="Arial MT"/>
                <a:cs typeface="Arial MT"/>
              </a:rPr>
              <a:t>s</a:t>
            </a:r>
            <a:r>
              <a:rPr sz="2800" smtClean="0">
                <a:solidFill>
                  <a:srgbClr val="404040"/>
                </a:solidFill>
                <a:latin typeface="Arial MT"/>
                <a:cs typeface="Arial MT"/>
              </a:rPr>
              <a:t>tall</a:t>
            </a:r>
            <a:r>
              <a:rPr sz="2800" spc="-5" smtClean="0">
                <a:solidFill>
                  <a:srgbClr val="404040"/>
                </a:solidFill>
                <a:latin typeface="Arial MT"/>
                <a:cs typeface="Arial MT"/>
              </a:rPr>
              <a:t> </a:t>
            </a:r>
            <a:r>
              <a:rPr lang="en-US" sz="2800" dirty="0" smtClean="0">
                <a:solidFill>
                  <a:srgbClr val="404040"/>
                </a:solidFill>
                <a:latin typeface="Arial MT"/>
                <a:cs typeface="Arial MT"/>
              </a:rPr>
              <a:t>/ If copy new source code to run</a:t>
            </a:r>
          </a:p>
          <a:p>
            <a:pPr marL="195580" indent="-182880">
              <a:lnSpc>
                <a:spcPct val="100000"/>
              </a:lnSpc>
              <a:spcBef>
                <a:spcPts val="5"/>
              </a:spcBef>
              <a:buClr>
                <a:srgbClr val="619DD1"/>
              </a:buClr>
              <a:buSzPct val="83928"/>
              <a:buChar char="•"/>
              <a:tabLst>
                <a:tab pos="195580" algn="l"/>
              </a:tabLst>
            </a:pPr>
            <a:endParaRPr sz="2800">
              <a:latin typeface="Arial MT"/>
              <a:cs typeface="Arial MT"/>
            </a:endParaRPr>
          </a:p>
        </p:txBody>
      </p:sp>
      <p:sp>
        <p:nvSpPr>
          <p:cNvPr id="8" name="object 2"/>
          <p:cNvSpPr txBox="1">
            <a:spLocks/>
          </p:cNvSpPr>
          <p:nvPr/>
        </p:nvSpPr>
        <p:spPr>
          <a:xfrm>
            <a:off x="535940" y="697737"/>
            <a:ext cx="10970260" cy="843180"/>
          </a:xfrm>
          <a:prstGeom prst="rect">
            <a:avLst/>
          </a:prstGeom>
        </p:spPr>
        <p:txBody>
          <a:bodyPr vert="horz" wrap="square" lIns="0" tIns="12065" rIns="0" bIns="0" rtlCol="0">
            <a:spAutoFit/>
          </a:bodyPr>
          <a:lstStyle/>
          <a:p>
            <a:pPr marL="12700" marR="0" lvl="0" indent="0" algn="ctr" defTabSz="914400" eaLnBrk="1" fontAlgn="auto" latinLnBrk="0" hangingPunct="1">
              <a:lnSpc>
                <a:spcPct val="100000"/>
              </a:lnSpc>
              <a:spcBef>
                <a:spcPts val="95"/>
              </a:spcBef>
              <a:spcAft>
                <a:spcPts val="0"/>
              </a:spcAft>
              <a:buClrTx/>
              <a:buSzTx/>
              <a:buFontTx/>
              <a:buNone/>
              <a:tabLst/>
              <a:defRPr/>
            </a:pPr>
            <a:r>
              <a:rPr kumimoji="0" lang="en-IN" sz="5400" b="0" i="0" u="sng" strike="noStrike" kern="0" cap="none" spc="-105" normalizeH="0" baseline="0" noProof="0" smtClean="0">
                <a:ln>
                  <a:noFill/>
                </a:ln>
                <a:solidFill>
                  <a:srgbClr val="232852"/>
                </a:solidFill>
                <a:effectLst/>
                <a:uLnTx/>
                <a:uFillTx/>
                <a:latin typeface="Arial MT"/>
                <a:ea typeface="+mj-ea"/>
                <a:cs typeface="Arial MT"/>
              </a:rPr>
              <a:t>Angula</a:t>
            </a:r>
            <a:r>
              <a:rPr kumimoji="0" lang="en-IN" sz="5400" b="0" i="0" u="sng" strike="noStrike" kern="0" cap="none" spc="-5" normalizeH="0" baseline="0" noProof="0" smtClean="0">
                <a:ln>
                  <a:noFill/>
                </a:ln>
                <a:solidFill>
                  <a:srgbClr val="232852"/>
                </a:solidFill>
                <a:effectLst/>
                <a:uLnTx/>
                <a:uFillTx/>
                <a:latin typeface="Arial MT"/>
                <a:ea typeface="+mj-ea"/>
                <a:cs typeface="Arial MT"/>
              </a:rPr>
              <a:t>r</a:t>
            </a:r>
            <a:r>
              <a:rPr kumimoji="0" lang="en-IN" sz="5400" b="0" i="0" u="sng" strike="noStrike" kern="0" cap="none" spc="-204" normalizeH="0" baseline="0" noProof="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smtClean="0">
                <a:ln>
                  <a:noFill/>
                </a:ln>
                <a:solidFill>
                  <a:srgbClr val="232852"/>
                </a:solidFill>
                <a:effectLst/>
                <a:uLnTx/>
                <a:uFillTx/>
                <a:latin typeface="Arial MT"/>
                <a:ea typeface="+mj-ea"/>
                <a:cs typeface="Arial MT"/>
              </a:rPr>
              <a:t>Crea</a:t>
            </a:r>
            <a:r>
              <a:rPr kumimoji="0" lang="en-IN" sz="5400" b="0" i="0" u="sng" strike="noStrike" kern="0" cap="none" spc="-100" normalizeH="0" baseline="0" noProof="0" smtClean="0">
                <a:ln>
                  <a:noFill/>
                </a:ln>
                <a:solidFill>
                  <a:srgbClr val="232852"/>
                </a:solidFill>
                <a:effectLst/>
                <a:uLnTx/>
                <a:uFillTx/>
                <a:latin typeface="Arial MT"/>
                <a:ea typeface="+mj-ea"/>
                <a:cs typeface="Arial MT"/>
              </a:rPr>
              <a:t>t</a:t>
            </a:r>
            <a:r>
              <a:rPr kumimoji="0" lang="en-IN" sz="5400" b="0" i="0" u="sng" strike="noStrike" kern="0" cap="none" spc="-5" normalizeH="0" baseline="0" noProof="0" smtClean="0">
                <a:ln>
                  <a:noFill/>
                </a:ln>
                <a:solidFill>
                  <a:srgbClr val="232852"/>
                </a:solidFill>
                <a:effectLst/>
                <a:uLnTx/>
                <a:uFillTx/>
                <a:latin typeface="Arial MT"/>
                <a:ea typeface="+mj-ea"/>
                <a:cs typeface="Arial MT"/>
              </a:rPr>
              <a:t>e</a:t>
            </a:r>
            <a:r>
              <a:rPr kumimoji="0" lang="en-IN" sz="5400" b="0" i="0" u="sng" strike="noStrike" kern="0" cap="none" spc="-204" normalizeH="0" baseline="0" noProof="0" smtClean="0">
                <a:ln>
                  <a:noFill/>
                </a:ln>
                <a:solidFill>
                  <a:srgbClr val="232852"/>
                </a:solidFill>
                <a:effectLst/>
                <a:uLnTx/>
                <a:uFillTx/>
                <a:latin typeface="Arial MT"/>
                <a:ea typeface="+mj-ea"/>
                <a:cs typeface="Arial MT"/>
              </a:rPr>
              <a:t> </a:t>
            </a:r>
            <a:r>
              <a:rPr kumimoji="0" lang="en-IN" sz="5400" b="0" i="0" u="sng" strike="noStrike" kern="0" cap="none" spc="-5" normalizeH="0" baseline="0" noProof="0" smtClean="0">
                <a:ln>
                  <a:noFill/>
                </a:ln>
                <a:solidFill>
                  <a:srgbClr val="232852"/>
                </a:solidFill>
                <a:effectLst/>
                <a:uLnTx/>
                <a:uFillTx/>
                <a:latin typeface="Arial MT"/>
                <a:ea typeface="+mj-ea"/>
                <a:cs typeface="Arial MT"/>
              </a:rPr>
              <a:t>a</a:t>
            </a:r>
            <a:r>
              <a:rPr kumimoji="0" lang="en-IN" sz="5400" b="0" i="0" u="sng" strike="noStrike" kern="0" cap="none" spc="-190" normalizeH="0" baseline="0" noProof="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smtClean="0">
                <a:ln>
                  <a:noFill/>
                </a:ln>
                <a:solidFill>
                  <a:srgbClr val="232852"/>
                </a:solidFill>
                <a:effectLst/>
                <a:uLnTx/>
                <a:uFillTx/>
                <a:latin typeface="Arial MT"/>
                <a:ea typeface="+mj-ea"/>
                <a:cs typeface="Arial MT"/>
              </a:rPr>
              <a:t>ne</a:t>
            </a:r>
            <a:r>
              <a:rPr kumimoji="0" lang="en-IN" sz="5400" b="0" i="0" u="sng" strike="noStrike" kern="0" cap="none" spc="-5" normalizeH="0" baseline="0" noProof="0" smtClean="0">
                <a:ln>
                  <a:noFill/>
                </a:ln>
                <a:solidFill>
                  <a:srgbClr val="232852"/>
                </a:solidFill>
                <a:effectLst/>
                <a:uLnTx/>
                <a:uFillTx/>
                <a:latin typeface="Arial MT"/>
                <a:ea typeface="+mj-ea"/>
                <a:cs typeface="Arial MT"/>
              </a:rPr>
              <a:t>w</a:t>
            </a:r>
            <a:r>
              <a:rPr kumimoji="0" lang="en-IN" sz="5400" b="0" i="0" u="sng" strike="noStrike" kern="0" cap="none" spc="-195" normalizeH="0" baseline="0" noProof="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smtClean="0">
                <a:ln>
                  <a:noFill/>
                </a:ln>
                <a:solidFill>
                  <a:srgbClr val="232852"/>
                </a:solidFill>
                <a:effectLst/>
                <a:uLnTx/>
                <a:uFillTx/>
                <a:latin typeface="Arial MT"/>
                <a:ea typeface="+mj-ea"/>
                <a:cs typeface="Arial MT"/>
              </a:rPr>
              <a:t>Proje</a:t>
            </a:r>
            <a:r>
              <a:rPr kumimoji="0" lang="en-IN" sz="5400" b="0" i="0" u="sng" strike="noStrike" kern="0" cap="none" spc="-100" normalizeH="0" baseline="0" noProof="0" smtClean="0">
                <a:ln>
                  <a:noFill/>
                </a:ln>
                <a:solidFill>
                  <a:srgbClr val="232852"/>
                </a:solidFill>
                <a:effectLst/>
                <a:uLnTx/>
                <a:uFillTx/>
                <a:latin typeface="Arial MT"/>
                <a:ea typeface="+mj-ea"/>
                <a:cs typeface="Arial MT"/>
              </a:rPr>
              <a:t>c</a:t>
            </a:r>
            <a:r>
              <a:rPr kumimoji="0" lang="en-IN" sz="5400" b="0" i="0" u="sng" strike="noStrike" kern="0" cap="none" spc="-5" normalizeH="0" baseline="0" noProof="0" smtClean="0">
                <a:ln>
                  <a:noFill/>
                </a:ln>
                <a:solidFill>
                  <a:srgbClr val="232852"/>
                </a:solidFill>
                <a:effectLst/>
                <a:uLnTx/>
                <a:uFillTx/>
                <a:latin typeface="Arial MT"/>
                <a:ea typeface="+mj-ea"/>
                <a:cs typeface="Arial MT"/>
              </a:rPr>
              <a:t>t</a:t>
            </a:r>
            <a:endParaRPr kumimoji="0" lang="en-IN" sz="5400" b="0" i="0" u="sng" strike="noStrike" kern="0" cap="none" spc="-5" normalizeH="0" baseline="0" noProof="0" dirty="0">
              <a:ln>
                <a:noFill/>
              </a:ln>
              <a:solidFill>
                <a:srgbClr val="232852"/>
              </a:solidFill>
              <a:effectLst/>
              <a:uLnTx/>
              <a:uFillTx/>
              <a:latin typeface="Arial MT"/>
              <a:ea typeface="+mj-ea"/>
              <a:cs typeface="Arial M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3"/>
          <p:cNvGrpSpPr/>
          <p:nvPr/>
        </p:nvGrpSpPr>
        <p:grpSpPr>
          <a:xfrm>
            <a:off x="0" y="6334197"/>
            <a:ext cx="12192000" cy="523875"/>
            <a:chOff x="0" y="6334197"/>
            <a:chExt cx="12192000" cy="523875"/>
          </a:xfrm>
        </p:grpSpPr>
        <p:sp>
          <p:nvSpPr>
            <p:cNvPr id="4" name="object 4"/>
            <p:cNvSpPr/>
            <p:nvPr/>
          </p:nvSpPr>
          <p:spPr>
            <a:xfrm>
              <a:off x="3238" y="6400799"/>
              <a:ext cx="12188825" cy="457200"/>
            </a:xfrm>
            <a:custGeom>
              <a:avLst/>
              <a:gdLst/>
              <a:ahLst/>
              <a:cxnLst/>
              <a:rect l="l" t="t" r="r" b="b"/>
              <a:pathLst>
                <a:path w="12188825" h="457200">
                  <a:moveTo>
                    <a:pt x="12188585" y="0"/>
                  </a:moveTo>
                  <a:lnTo>
                    <a:pt x="0" y="0"/>
                  </a:lnTo>
                  <a:lnTo>
                    <a:pt x="0" y="456843"/>
                  </a:lnTo>
                  <a:lnTo>
                    <a:pt x="12188585" y="456843"/>
                  </a:lnTo>
                  <a:lnTo>
                    <a:pt x="12188585" y="0"/>
                  </a:lnTo>
                  <a:close/>
                </a:path>
              </a:pathLst>
            </a:custGeom>
            <a:solidFill>
              <a:srgbClr val="C0504D"/>
            </a:solidFill>
          </p:spPr>
          <p:txBody>
            <a:bodyPr wrap="square" lIns="0" tIns="0" rIns="0" bIns="0" rtlCol="0"/>
            <a:lstStyle/>
            <a:p>
              <a:endParaRPr/>
            </a:p>
          </p:txBody>
        </p:sp>
        <p:sp>
          <p:nvSpPr>
            <p:cNvPr id="5" name="object 5"/>
            <p:cNvSpPr/>
            <p:nvPr/>
          </p:nvSpPr>
          <p:spPr>
            <a:xfrm>
              <a:off x="0" y="6334197"/>
              <a:ext cx="12188825" cy="64135"/>
            </a:xfrm>
            <a:custGeom>
              <a:avLst/>
              <a:gdLst/>
              <a:ahLst/>
              <a:cxnLst/>
              <a:rect l="l" t="t" r="r" b="b"/>
              <a:pathLst>
                <a:path w="12188825" h="64135">
                  <a:moveTo>
                    <a:pt x="12188585" y="0"/>
                  </a:moveTo>
                  <a:lnTo>
                    <a:pt x="0" y="0"/>
                  </a:lnTo>
                  <a:lnTo>
                    <a:pt x="0" y="63722"/>
                  </a:lnTo>
                  <a:lnTo>
                    <a:pt x="12188585" y="63722"/>
                  </a:lnTo>
                  <a:lnTo>
                    <a:pt x="12188585" y="0"/>
                  </a:lnTo>
                  <a:close/>
                </a:path>
              </a:pathLst>
            </a:custGeom>
            <a:solidFill>
              <a:srgbClr val="4F80BC"/>
            </a:solidFill>
          </p:spPr>
          <p:txBody>
            <a:bodyPr wrap="square" lIns="0" tIns="0" rIns="0" bIns="0" rtlCol="0"/>
            <a:lstStyle/>
            <a:p>
              <a:endParaRPr/>
            </a:p>
          </p:txBody>
        </p:sp>
      </p:grpSp>
      <p:sp>
        <p:nvSpPr>
          <p:cNvPr id="8" name="object 2"/>
          <p:cNvSpPr txBox="1">
            <a:spLocks/>
          </p:cNvSpPr>
          <p:nvPr/>
        </p:nvSpPr>
        <p:spPr>
          <a:xfrm>
            <a:off x="535940" y="697737"/>
            <a:ext cx="10970260" cy="843180"/>
          </a:xfrm>
          <a:prstGeom prst="rect">
            <a:avLst/>
          </a:prstGeom>
        </p:spPr>
        <p:txBody>
          <a:bodyPr vert="horz" wrap="square" lIns="0" tIns="12065" rIns="0" bIns="0" rtlCol="0">
            <a:spAutoFit/>
          </a:bodyPr>
          <a:lstStyle/>
          <a:p>
            <a:pPr marL="12700" marR="0" lvl="0" indent="0" algn="ctr" defTabSz="914400" eaLnBrk="1" fontAlgn="auto" latinLnBrk="0" hangingPunct="1">
              <a:lnSpc>
                <a:spcPct val="100000"/>
              </a:lnSpc>
              <a:spcBef>
                <a:spcPts val="95"/>
              </a:spcBef>
              <a:spcAft>
                <a:spcPts val="0"/>
              </a:spcAft>
              <a:buClrTx/>
              <a:buSzTx/>
              <a:buFontTx/>
              <a:buNone/>
              <a:tabLst/>
              <a:defRPr/>
            </a:pP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Angula</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r</a:t>
            </a:r>
            <a:r>
              <a:rPr kumimoji="0" lang="en-IN" sz="5400" b="0" i="0" u="sng" strike="noStrike" kern="0" cap="none" spc="-204"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Crea</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t</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e</a:t>
            </a:r>
            <a:r>
              <a:rPr kumimoji="0" lang="en-IN" sz="5400" b="0" i="0" u="sng" strike="noStrike" kern="0" cap="none" spc="-204"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a</a:t>
            </a:r>
            <a:r>
              <a:rPr kumimoji="0" lang="en-IN" sz="5400" b="0" i="0" u="sng" strike="noStrike" kern="0" cap="none" spc="-190"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ne</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w</a:t>
            </a:r>
            <a:r>
              <a:rPr kumimoji="0" lang="en-IN" sz="5400" b="0" i="0" u="sng" strike="noStrike" kern="0" cap="none" spc="-195"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Proje</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c</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t</a:t>
            </a:r>
            <a:endParaRPr kumimoji="0" lang="en-IN" sz="5400" b="0" i="0" u="sng" strike="noStrike" kern="0" cap="none" spc="-5" normalizeH="0" baseline="0" noProof="0" dirty="0">
              <a:ln>
                <a:noFill/>
              </a:ln>
              <a:solidFill>
                <a:srgbClr val="232852"/>
              </a:solidFill>
              <a:effectLst/>
              <a:uLnTx/>
              <a:uFillTx/>
              <a:latin typeface="Arial MT"/>
              <a:ea typeface="+mj-ea"/>
              <a:cs typeface="Arial MT"/>
            </a:endParaRPr>
          </a:p>
        </p:txBody>
      </p:sp>
      <p:pic>
        <p:nvPicPr>
          <p:cNvPr id="1026" name="Picture 2"/>
          <p:cNvPicPr>
            <a:picLocks noChangeAspect="1" noChangeArrowheads="1"/>
          </p:cNvPicPr>
          <p:nvPr/>
        </p:nvPicPr>
        <p:blipFill>
          <a:blip r:embed="rId2"/>
          <a:srcRect/>
          <a:stretch>
            <a:fillRect/>
          </a:stretch>
        </p:blipFill>
        <p:spPr bwMode="auto">
          <a:xfrm>
            <a:off x="2819400" y="1600200"/>
            <a:ext cx="6535057" cy="46664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3"/>
          <p:cNvGrpSpPr/>
          <p:nvPr/>
        </p:nvGrpSpPr>
        <p:grpSpPr>
          <a:xfrm>
            <a:off x="0" y="6334197"/>
            <a:ext cx="12192000" cy="523875"/>
            <a:chOff x="0" y="6334197"/>
            <a:chExt cx="12192000" cy="523875"/>
          </a:xfrm>
        </p:grpSpPr>
        <p:sp>
          <p:nvSpPr>
            <p:cNvPr id="4" name="object 4"/>
            <p:cNvSpPr/>
            <p:nvPr/>
          </p:nvSpPr>
          <p:spPr>
            <a:xfrm>
              <a:off x="3238" y="6400799"/>
              <a:ext cx="12188825" cy="457200"/>
            </a:xfrm>
            <a:custGeom>
              <a:avLst/>
              <a:gdLst/>
              <a:ahLst/>
              <a:cxnLst/>
              <a:rect l="l" t="t" r="r" b="b"/>
              <a:pathLst>
                <a:path w="12188825" h="457200">
                  <a:moveTo>
                    <a:pt x="12188585" y="0"/>
                  </a:moveTo>
                  <a:lnTo>
                    <a:pt x="0" y="0"/>
                  </a:lnTo>
                  <a:lnTo>
                    <a:pt x="0" y="456843"/>
                  </a:lnTo>
                  <a:lnTo>
                    <a:pt x="12188585" y="456843"/>
                  </a:lnTo>
                  <a:lnTo>
                    <a:pt x="12188585" y="0"/>
                  </a:lnTo>
                  <a:close/>
                </a:path>
              </a:pathLst>
            </a:custGeom>
            <a:solidFill>
              <a:srgbClr val="C0504D"/>
            </a:solidFill>
          </p:spPr>
          <p:txBody>
            <a:bodyPr wrap="square" lIns="0" tIns="0" rIns="0" bIns="0" rtlCol="0"/>
            <a:lstStyle/>
            <a:p>
              <a:endParaRPr/>
            </a:p>
          </p:txBody>
        </p:sp>
        <p:sp>
          <p:nvSpPr>
            <p:cNvPr id="5" name="object 5"/>
            <p:cNvSpPr/>
            <p:nvPr/>
          </p:nvSpPr>
          <p:spPr>
            <a:xfrm>
              <a:off x="0" y="6334197"/>
              <a:ext cx="12188825" cy="64135"/>
            </a:xfrm>
            <a:custGeom>
              <a:avLst/>
              <a:gdLst/>
              <a:ahLst/>
              <a:cxnLst/>
              <a:rect l="l" t="t" r="r" b="b"/>
              <a:pathLst>
                <a:path w="12188825" h="64135">
                  <a:moveTo>
                    <a:pt x="12188585" y="0"/>
                  </a:moveTo>
                  <a:lnTo>
                    <a:pt x="0" y="0"/>
                  </a:lnTo>
                  <a:lnTo>
                    <a:pt x="0" y="63722"/>
                  </a:lnTo>
                  <a:lnTo>
                    <a:pt x="12188585" y="63722"/>
                  </a:lnTo>
                  <a:lnTo>
                    <a:pt x="12188585" y="0"/>
                  </a:lnTo>
                  <a:close/>
                </a:path>
              </a:pathLst>
            </a:custGeom>
            <a:solidFill>
              <a:srgbClr val="4F80BC"/>
            </a:solidFill>
          </p:spPr>
          <p:txBody>
            <a:bodyPr wrap="square" lIns="0" tIns="0" rIns="0" bIns="0" rtlCol="0"/>
            <a:lstStyle/>
            <a:p>
              <a:endParaRPr/>
            </a:p>
          </p:txBody>
        </p:sp>
      </p:grpSp>
      <p:sp>
        <p:nvSpPr>
          <p:cNvPr id="8" name="object 2"/>
          <p:cNvSpPr txBox="1">
            <a:spLocks/>
          </p:cNvSpPr>
          <p:nvPr/>
        </p:nvSpPr>
        <p:spPr>
          <a:xfrm>
            <a:off x="535940" y="697737"/>
            <a:ext cx="10970260" cy="843180"/>
          </a:xfrm>
          <a:prstGeom prst="rect">
            <a:avLst/>
          </a:prstGeom>
        </p:spPr>
        <p:txBody>
          <a:bodyPr vert="horz" wrap="square" lIns="0" tIns="12065" rIns="0" bIns="0" rtlCol="0">
            <a:spAutoFit/>
          </a:bodyPr>
          <a:lstStyle/>
          <a:p>
            <a:pPr marL="12700" marR="0" lvl="0" indent="0" algn="ctr" defTabSz="914400" eaLnBrk="1" fontAlgn="auto" latinLnBrk="0" hangingPunct="1">
              <a:lnSpc>
                <a:spcPct val="100000"/>
              </a:lnSpc>
              <a:spcBef>
                <a:spcPts val="95"/>
              </a:spcBef>
              <a:spcAft>
                <a:spcPts val="0"/>
              </a:spcAft>
              <a:buClrTx/>
              <a:buSzTx/>
              <a:buFontTx/>
              <a:buNone/>
              <a:tabLst/>
              <a:defRPr/>
            </a:pP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Angula</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r</a:t>
            </a:r>
            <a:r>
              <a:rPr kumimoji="0" lang="en-IN" sz="5400" b="0" i="0" u="sng" strike="noStrike" kern="0" cap="none" spc="-204"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Run</a:t>
            </a:r>
            <a:r>
              <a:rPr kumimoji="0" lang="en-IN" sz="5400" b="0" i="0" u="sng" strike="noStrike" kern="0" cap="none" spc="-190"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&amp; Test</a:t>
            </a:r>
            <a:r>
              <a:rPr kumimoji="0" lang="en-IN" sz="5400" b="0" i="0" u="sng" strike="noStrike" kern="0" cap="none" spc="-195"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Proje</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c</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t</a:t>
            </a:r>
            <a:endParaRPr kumimoji="0" lang="en-IN" sz="5400" b="0" i="0" u="sng" strike="noStrike" kern="0" cap="none" spc="-5" normalizeH="0" baseline="0" noProof="0" dirty="0">
              <a:ln>
                <a:noFill/>
              </a:ln>
              <a:solidFill>
                <a:srgbClr val="232852"/>
              </a:solidFill>
              <a:effectLst/>
              <a:uLnTx/>
              <a:uFillTx/>
              <a:latin typeface="Arial MT"/>
              <a:ea typeface="+mj-ea"/>
              <a:cs typeface="Arial MT"/>
            </a:endParaRPr>
          </a:p>
        </p:txBody>
      </p:sp>
      <p:sp>
        <p:nvSpPr>
          <p:cNvPr id="9" name="Rectangle 8"/>
          <p:cNvSpPr/>
          <p:nvPr/>
        </p:nvSpPr>
        <p:spPr>
          <a:xfrm>
            <a:off x="3048000" y="1752600"/>
            <a:ext cx="6096000" cy="1785104"/>
          </a:xfrm>
          <a:prstGeom prst="rect">
            <a:avLst/>
          </a:prstGeom>
        </p:spPr>
        <p:txBody>
          <a:bodyPr>
            <a:spAutoFit/>
          </a:bodyPr>
          <a:lstStyle/>
          <a:p>
            <a:pPr marL="195580" indent="-182880">
              <a:lnSpc>
                <a:spcPct val="100000"/>
              </a:lnSpc>
              <a:spcBef>
                <a:spcPts val="790"/>
              </a:spcBef>
              <a:buClr>
                <a:srgbClr val="619DD1"/>
              </a:buClr>
              <a:buSzPct val="83928"/>
              <a:buChar char="•"/>
              <a:tabLst>
                <a:tab pos="195580" algn="l"/>
              </a:tabLst>
            </a:pPr>
            <a:r>
              <a:rPr lang="en-IN" sz="2800" spc="-5" dirty="0" smtClean="0">
                <a:solidFill>
                  <a:srgbClr val="404040"/>
                </a:solidFill>
                <a:latin typeface="Arial MT"/>
                <a:cs typeface="Arial MT"/>
              </a:rPr>
              <a:t>Running the </a:t>
            </a:r>
            <a:r>
              <a:rPr lang="en-IN" sz="2800" dirty="0" smtClean="0">
                <a:solidFill>
                  <a:srgbClr val="404040"/>
                </a:solidFill>
                <a:latin typeface="Arial MT"/>
                <a:cs typeface="Arial MT"/>
              </a:rPr>
              <a:t>project</a:t>
            </a:r>
            <a:endParaRPr lang="en-IN" sz="2800" dirty="0" smtClean="0">
              <a:latin typeface="Arial MT"/>
              <a:cs typeface="Arial MT"/>
            </a:endParaRPr>
          </a:p>
          <a:p>
            <a:pPr marL="469900" lvl="1" indent="-184150">
              <a:lnSpc>
                <a:spcPct val="100000"/>
              </a:lnSpc>
              <a:spcBef>
                <a:spcPts val="595"/>
              </a:spcBef>
              <a:buClr>
                <a:srgbClr val="619DD1"/>
              </a:buClr>
              <a:buSzPct val="85416"/>
              <a:buFont typeface="Arial MT"/>
              <a:buChar char="•"/>
              <a:tabLst>
                <a:tab pos="470534" algn="l"/>
              </a:tabLst>
            </a:pPr>
            <a:r>
              <a:rPr lang="en-IN" sz="2400" b="1" spc="-5" dirty="0" err="1" smtClean="0">
                <a:solidFill>
                  <a:srgbClr val="404040"/>
                </a:solidFill>
                <a:latin typeface="Arial"/>
                <a:cs typeface="Arial"/>
              </a:rPr>
              <a:t>ng</a:t>
            </a:r>
            <a:r>
              <a:rPr lang="en-IN" sz="2400" b="1" spc="-15" dirty="0" smtClean="0">
                <a:solidFill>
                  <a:srgbClr val="404040"/>
                </a:solidFill>
                <a:latin typeface="Arial"/>
                <a:cs typeface="Arial"/>
              </a:rPr>
              <a:t> </a:t>
            </a:r>
            <a:r>
              <a:rPr lang="en-IN" sz="2400" b="1" spc="-5" dirty="0" smtClean="0">
                <a:solidFill>
                  <a:srgbClr val="404040"/>
                </a:solidFill>
                <a:latin typeface="Arial"/>
                <a:cs typeface="Arial"/>
              </a:rPr>
              <a:t>server</a:t>
            </a:r>
            <a:r>
              <a:rPr lang="en-IN" sz="2400" b="1" spc="10" dirty="0" smtClean="0">
                <a:solidFill>
                  <a:srgbClr val="404040"/>
                </a:solidFill>
                <a:latin typeface="Arial"/>
                <a:cs typeface="Arial"/>
              </a:rPr>
              <a:t> </a:t>
            </a:r>
            <a:r>
              <a:rPr lang="en-IN" sz="2400" spc="-5" dirty="0" smtClean="0">
                <a:solidFill>
                  <a:srgbClr val="404040"/>
                </a:solidFill>
                <a:latin typeface="Arial MT"/>
                <a:cs typeface="Arial MT"/>
              </a:rPr>
              <a:t>inside</a:t>
            </a:r>
            <a:r>
              <a:rPr lang="en-IN" sz="2400" spc="20" dirty="0" smtClean="0">
                <a:solidFill>
                  <a:srgbClr val="404040"/>
                </a:solidFill>
                <a:latin typeface="Arial MT"/>
                <a:cs typeface="Arial MT"/>
              </a:rPr>
              <a:t> </a:t>
            </a:r>
            <a:r>
              <a:rPr lang="en-IN" sz="2400" dirty="0" smtClean="0">
                <a:solidFill>
                  <a:srgbClr val="404040"/>
                </a:solidFill>
                <a:latin typeface="Arial MT"/>
                <a:cs typeface="Arial MT"/>
              </a:rPr>
              <a:t>of </a:t>
            </a:r>
            <a:r>
              <a:rPr lang="en-IN" sz="2400" spc="-5" dirty="0" smtClean="0">
                <a:solidFill>
                  <a:srgbClr val="404040"/>
                </a:solidFill>
                <a:latin typeface="Arial MT"/>
                <a:cs typeface="Arial MT"/>
              </a:rPr>
              <a:t>project</a:t>
            </a:r>
            <a:r>
              <a:rPr lang="en-IN" sz="2400" spc="5" dirty="0" smtClean="0">
                <a:solidFill>
                  <a:srgbClr val="404040"/>
                </a:solidFill>
                <a:latin typeface="Arial MT"/>
                <a:cs typeface="Arial MT"/>
              </a:rPr>
              <a:t> </a:t>
            </a:r>
            <a:r>
              <a:rPr lang="en-IN" sz="2400" spc="-5" dirty="0" smtClean="0">
                <a:solidFill>
                  <a:srgbClr val="404040"/>
                </a:solidFill>
                <a:latin typeface="Arial MT"/>
                <a:cs typeface="Arial MT"/>
              </a:rPr>
              <a:t>folder</a:t>
            </a:r>
            <a:endParaRPr lang="en-IN" sz="2400" dirty="0" smtClean="0">
              <a:latin typeface="Arial MT"/>
              <a:cs typeface="Arial MT"/>
            </a:endParaRPr>
          </a:p>
          <a:p>
            <a:pPr marL="469900" lvl="1" indent="-184150">
              <a:lnSpc>
                <a:spcPct val="100000"/>
              </a:lnSpc>
              <a:spcBef>
                <a:spcPts val="575"/>
              </a:spcBef>
              <a:buClr>
                <a:srgbClr val="619DD1"/>
              </a:buClr>
              <a:buSzPct val="85416"/>
              <a:buChar char="•"/>
              <a:tabLst>
                <a:tab pos="470534" algn="l"/>
              </a:tabLst>
            </a:pPr>
            <a:r>
              <a:rPr lang="en-IN" sz="2400" spc="-5" dirty="0" smtClean="0">
                <a:solidFill>
                  <a:srgbClr val="404040"/>
                </a:solidFill>
                <a:latin typeface="Arial MT"/>
                <a:cs typeface="Arial MT"/>
              </a:rPr>
              <a:t>open</a:t>
            </a:r>
            <a:r>
              <a:rPr lang="en-IN" sz="2400" spc="15" dirty="0" smtClean="0">
                <a:solidFill>
                  <a:srgbClr val="404040"/>
                </a:solidFill>
                <a:latin typeface="Arial MT"/>
                <a:cs typeface="Arial MT"/>
              </a:rPr>
              <a:t> </a:t>
            </a:r>
            <a:r>
              <a:rPr lang="en-IN" sz="2400" dirty="0" smtClean="0">
                <a:solidFill>
                  <a:srgbClr val="404040"/>
                </a:solidFill>
                <a:latin typeface="Arial MT"/>
                <a:cs typeface="Arial MT"/>
              </a:rPr>
              <a:t>the</a:t>
            </a:r>
            <a:r>
              <a:rPr lang="en-IN" sz="2400" spc="10" dirty="0" smtClean="0">
                <a:solidFill>
                  <a:srgbClr val="404040"/>
                </a:solidFill>
                <a:latin typeface="Arial MT"/>
                <a:cs typeface="Arial MT"/>
              </a:rPr>
              <a:t> </a:t>
            </a:r>
            <a:r>
              <a:rPr lang="en-IN" sz="2400" spc="-5" dirty="0" smtClean="0">
                <a:solidFill>
                  <a:srgbClr val="404040"/>
                </a:solidFill>
                <a:latin typeface="Arial MT"/>
                <a:cs typeface="Arial MT"/>
              </a:rPr>
              <a:t>browser</a:t>
            </a:r>
            <a:r>
              <a:rPr lang="en-IN" sz="2400" spc="15" dirty="0" smtClean="0">
                <a:solidFill>
                  <a:srgbClr val="404040"/>
                </a:solidFill>
                <a:latin typeface="Arial MT"/>
                <a:cs typeface="Arial MT"/>
              </a:rPr>
              <a:t> </a:t>
            </a:r>
            <a:r>
              <a:rPr lang="en-IN" sz="2400" spc="-5" dirty="0" smtClean="0">
                <a:solidFill>
                  <a:srgbClr val="404040"/>
                </a:solidFill>
                <a:latin typeface="Arial MT"/>
                <a:cs typeface="Arial MT"/>
              </a:rPr>
              <a:t>on</a:t>
            </a:r>
            <a:r>
              <a:rPr lang="en-IN" sz="2400" spc="10" dirty="0" smtClean="0">
                <a:solidFill>
                  <a:srgbClr val="404040"/>
                </a:solidFill>
                <a:latin typeface="Arial MT"/>
                <a:cs typeface="Arial MT"/>
              </a:rPr>
              <a:t> </a:t>
            </a:r>
            <a:r>
              <a:rPr lang="en-IN" sz="2400" spc="-5" dirty="0" smtClean="0">
                <a:solidFill>
                  <a:srgbClr val="404040"/>
                </a:solidFill>
                <a:latin typeface="Arial MT"/>
                <a:cs typeface="Arial MT"/>
              </a:rPr>
              <a:t>http://localhost:4200</a:t>
            </a:r>
            <a:endParaRPr lang="en-IN" sz="2400" dirty="0">
              <a:latin typeface="Arial MT"/>
              <a:cs typeface="Arial MT"/>
            </a:endParaRPr>
          </a:p>
        </p:txBody>
      </p:sp>
      <p:sp>
        <p:nvSpPr>
          <p:cNvPr id="10" name="Rectangle 9"/>
          <p:cNvSpPr/>
          <p:nvPr/>
        </p:nvSpPr>
        <p:spPr>
          <a:xfrm>
            <a:off x="3048000" y="3886200"/>
            <a:ext cx="6096000" cy="1415772"/>
          </a:xfrm>
          <a:prstGeom prst="rect">
            <a:avLst/>
          </a:prstGeom>
        </p:spPr>
        <p:txBody>
          <a:bodyPr wrap="square">
            <a:spAutoFit/>
          </a:bodyPr>
          <a:lstStyle/>
          <a:p>
            <a:pPr marL="195580" indent="-182880">
              <a:lnSpc>
                <a:spcPct val="100000"/>
              </a:lnSpc>
              <a:spcBef>
                <a:spcPts val="790"/>
              </a:spcBef>
              <a:buClr>
                <a:srgbClr val="619DD1"/>
              </a:buClr>
              <a:buSzPct val="83928"/>
              <a:buChar char="•"/>
              <a:tabLst>
                <a:tab pos="195580" algn="l"/>
              </a:tabLst>
            </a:pPr>
            <a:r>
              <a:rPr lang="en-IN" sz="2800" spc="-5" dirty="0" err="1" smtClean="0">
                <a:solidFill>
                  <a:srgbClr val="404040"/>
                </a:solidFill>
                <a:latin typeface="Arial MT"/>
                <a:cs typeface="Arial MT"/>
              </a:rPr>
              <a:t>UnitTest</a:t>
            </a:r>
            <a:r>
              <a:rPr lang="en-IN" sz="2800" spc="-5" dirty="0" smtClean="0">
                <a:solidFill>
                  <a:srgbClr val="404040"/>
                </a:solidFill>
                <a:latin typeface="Arial MT"/>
                <a:cs typeface="Arial MT"/>
              </a:rPr>
              <a:t> </a:t>
            </a:r>
            <a:r>
              <a:rPr lang="en-IN" sz="2800" spc="-5" dirty="0" smtClean="0">
                <a:solidFill>
                  <a:srgbClr val="404040"/>
                </a:solidFill>
                <a:latin typeface="Arial MT"/>
                <a:cs typeface="Arial MT"/>
              </a:rPr>
              <a:t>the </a:t>
            </a:r>
            <a:r>
              <a:rPr lang="en-IN" sz="2800" dirty="0" smtClean="0">
                <a:solidFill>
                  <a:srgbClr val="404040"/>
                </a:solidFill>
                <a:latin typeface="Arial MT"/>
                <a:cs typeface="Arial MT"/>
              </a:rPr>
              <a:t>project</a:t>
            </a:r>
            <a:endParaRPr lang="en-IN" sz="2800" dirty="0" smtClean="0">
              <a:latin typeface="Arial MT"/>
              <a:cs typeface="Arial MT"/>
            </a:endParaRPr>
          </a:p>
          <a:p>
            <a:pPr marL="469900" lvl="1" indent="-184150">
              <a:lnSpc>
                <a:spcPct val="100000"/>
              </a:lnSpc>
              <a:spcBef>
                <a:spcPts val="595"/>
              </a:spcBef>
              <a:buClr>
                <a:srgbClr val="619DD1"/>
              </a:buClr>
              <a:buSzPct val="85416"/>
              <a:buFont typeface="Arial MT"/>
              <a:buChar char="•"/>
              <a:tabLst>
                <a:tab pos="470534" algn="l"/>
              </a:tabLst>
            </a:pPr>
            <a:r>
              <a:rPr lang="en-IN" sz="2400" b="1" spc="-5" dirty="0" err="1" smtClean="0">
                <a:solidFill>
                  <a:srgbClr val="404040"/>
                </a:solidFill>
                <a:latin typeface="Arial"/>
                <a:cs typeface="Arial"/>
              </a:rPr>
              <a:t>ng</a:t>
            </a:r>
            <a:r>
              <a:rPr lang="en-IN" sz="2400" b="1" spc="-15" dirty="0" smtClean="0">
                <a:solidFill>
                  <a:srgbClr val="404040"/>
                </a:solidFill>
                <a:latin typeface="Arial"/>
                <a:cs typeface="Arial"/>
              </a:rPr>
              <a:t> </a:t>
            </a:r>
            <a:r>
              <a:rPr lang="en-IN" sz="2400" b="1" spc="-5" dirty="0" smtClean="0">
                <a:solidFill>
                  <a:srgbClr val="404040"/>
                </a:solidFill>
                <a:latin typeface="Arial"/>
                <a:cs typeface="Arial"/>
              </a:rPr>
              <a:t>test</a:t>
            </a:r>
            <a:r>
              <a:rPr lang="en-IN" sz="2400" b="1" spc="10" dirty="0" smtClean="0">
                <a:solidFill>
                  <a:srgbClr val="404040"/>
                </a:solidFill>
                <a:latin typeface="Arial"/>
                <a:cs typeface="Arial"/>
              </a:rPr>
              <a:t> </a:t>
            </a:r>
            <a:r>
              <a:rPr lang="en-IN" sz="2400" spc="-5" dirty="0" smtClean="0">
                <a:solidFill>
                  <a:srgbClr val="404040"/>
                </a:solidFill>
                <a:latin typeface="Arial MT"/>
                <a:cs typeface="Arial MT"/>
              </a:rPr>
              <a:t>inside</a:t>
            </a:r>
            <a:r>
              <a:rPr lang="en-IN" sz="2400" spc="20" dirty="0" smtClean="0">
                <a:solidFill>
                  <a:srgbClr val="404040"/>
                </a:solidFill>
                <a:latin typeface="Arial MT"/>
                <a:cs typeface="Arial MT"/>
              </a:rPr>
              <a:t> </a:t>
            </a:r>
            <a:r>
              <a:rPr lang="en-IN" sz="2400" dirty="0" smtClean="0">
                <a:solidFill>
                  <a:srgbClr val="404040"/>
                </a:solidFill>
                <a:latin typeface="Arial MT"/>
                <a:cs typeface="Arial MT"/>
              </a:rPr>
              <a:t>of </a:t>
            </a:r>
            <a:r>
              <a:rPr lang="en-IN" sz="2400" spc="-5" dirty="0" smtClean="0">
                <a:solidFill>
                  <a:srgbClr val="404040"/>
                </a:solidFill>
                <a:latin typeface="Arial MT"/>
                <a:cs typeface="Arial MT"/>
              </a:rPr>
              <a:t>project</a:t>
            </a:r>
            <a:r>
              <a:rPr lang="en-IN" sz="2400" spc="5" dirty="0" smtClean="0">
                <a:solidFill>
                  <a:srgbClr val="404040"/>
                </a:solidFill>
                <a:latin typeface="Arial MT"/>
                <a:cs typeface="Arial MT"/>
              </a:rPr>
              <a:t> </a:t>
            </a:r>
            <a:r>
              <a:rPr lang="en-IN" sz="2400" spc="-5" dirty="0" smtClean="0">
                <a:solidFill>
                  <a:srgbClr val="404040"/>
                </a:solidFill>
                <a:latin typeface="Arial MT"/>
                <a:cs typeface="Arial MT"/>
              </a:rPr>
              <a:t>folder</a:t>
            </a:r>
            <a:endParaRPr lang="en-IN" sz="2400" dirty="0" smtClean="0">
              <a:latin typeface="Arial MT"/>
              <a:cs typeface="Arial MT"/>
            </a:endParaRPr>
          </a:p>
          <a:p>
            <a:pPr marL="469900" lvl="1" indent="-184150">
              <a:lnSpc>
                <a:spcPct val="100000"/>
              </a:lnSpc>
              <a:spcBef>
                <a:spcPts val="575"/>
              </a:spcBef>
              <a:buClr>
                <a:srgbClr val="619DD1"/>
              </a:buClr>
              <a:buSzPct val="85416"/>
              <a:buChar char="•"/>
              <a:tabLst>
                <a:tab pos="470534" algn="l"/>
              </a:tabLst>
            </a:pPr>
            <a:r>
              <a:rPr lang="en-IN" sz="2400" spc="-5" dirty="0" smtClean="0">
                <a:solidFill>
                  <a:srgbClr val="404040"/>
                </a:solidFill>
                <a:latin typeface="Arial MT"/>
                <a:cs typeface="Arial MT"/>
              </a:rPr>
              <a:t>Karma &amp; </a:t>
            </a:r>
            <a:r>
              <a:rPr lang="en-IN" sz="2400" spc="-5" dirty="0" err="1" smtClean="0">
                <a:solidFill>
                  <a:srgbClr val="404040"/>
                </a:solidFill>
                <a:latin typeface="Arial MT"/>
                <a:cs typeface="Arial MT"/>
              </a:rPr>
              <a:t>Jasmin</a:t>
            </a:r>
            <a:r>
              <a:rPr lang="en-IN" sz="2400" spc="-5" dirty="0" smtClean="0">
                <a:solidFill>
                  <a:srgbClr val="404040"/>
                </a:solidFill>
                <a:latin typeface="Arial MT"/>
                <a:cs typeface="Arial MT"/>
              </a:rPr>
              <a:t> test case will execute</a:t>
            </a: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3"/>
          <p:cNvGrpSpPr/>
          <p:nvPr/>
        </p:nvGrpSpPr>
        <p:grpSpPr>
          <a:xfrm>
            <a:off x="0" y="6334197"/>
            <a:ext cx="12192000" cy="523875"/>
            <a:chOff x="0" y="6334197"/>
            <a:chExt cx="12192000" cy="523875"/>
          </a:xfrm>
        </p:grpSpPr>
        <p:sp>
          <p:nvSpPr>
            <p:cNvPr id="4" name="object 4"/>
            <p:cNvSpPr/>
            <p:nvPr/>
          </p:nvSpPr>
          <p:spPr>
            <a:xfrm>
              <a:off x="3238" y="6400799"/>
              <a:ext cx="12188825" cy="457200"/>
            </a:xfrm>
            <a:custGeom>
              <a:avLst/>
              <a:gdLst/>
              <a:ahLst/>
              <a:cxnLst/>
              <a:rect l="l" t="t" r="r" b="b"/>
              <a:pathLst>
                <a:path w="12188825" h="457200">
                  <a:moveTo>
                    <a:pt x="12188585" y="0"/>
                  </a:moveTo>
                  <a:lnTo>
                    <a:pt x="0" y="0"/>
                  </a:lnTo>
                  <a:lnTo>
                    <a:pt x="0" y="456843"/>
                  </a:lnTo>
                  <a:lnTo>
                    <a:pt x="12188585" y="456843"/>
                  </a:lnTo>
                  <a:lnTo>
                    <a:pt x="12188585" y="0"/>
                  </a:lnTo>
                  <a:close/>
                </a:path>
              </a:pathLst>
            </a:custGeom>
            <a:solidFill>
              <a:srgbClr val="C0504D"/>
            </a:solidFill>
          </p:spPr>
          <p:txBody>
            <a:bodyPr wrap="square" lIns="0" tIns="0" rIns="0" bIns="0" rtlCol="0"/>
            <a:lstStyle/>
            <a:p>
              <a:endParaRPr/>
            </a:p>
          </p:txBody>
        </p:sp>
        <p:sp>
          <p:nvSpPr>
            <p:cNvPr id="5" name="object 5"/>
            <p:cNvSpPr/>
            <p:nvPr/>
          </p:nvSpPr>
          <p:spPr>
            <a:xfrm>
              <a:off x="0" y="6334197"/>
              <a:ext cx="12188825" cy="64135"/>
            </a:xfrm>
            <a:custGeom>
              <a:avLst/>
              <a:gdLst/>
              <a:ahLst/>
              <a:cxnLst/>
              <a:rect l="l" t="t" r="r" b="b"/>
              <a:pathLst>
                <a:path w="12188825" h="64135">
                  <a:moveTo>
                    <a:pt x="12188585" y="0"/>
                  </a:moveTo>
                  <a:lnTo>
                    <a:pt x="0" y="0"/>
                  </a:lnTo>
                  <a:lnTo>
                    <a:pt x="0" y="63722"/>
                  </a:lnTo>
                  <a:lnTo>
                    <a:pt x="12188585" y="63722"/>
                  </a:lnTo>
                  <a:lnTo>
                    <a:pt x="12188585" y="0"/>
                  </a:lnTo>
                  <a:close/>
                </a:path>
              </a:pathLst>
            </a:custGeom>
            <a:solidFill>
              <a:srgbClr val="4F80BC"/>
            </a:solidFill>
          </p:spPr>
          <p:txBody>
            <a:bodyPr wrap="square" lIns="0" tIns="0" rIns="0" bIns="0" rtlCol="0"/>
            <a:lstStyle/>
            <a:p>
              <a:endParaRPr/>
            </a:p>
          </p:txBody>
        </p:sp>
      </p:grpSp>
      <p:sp>
        <p:nvSpPr>
          <p:cNvPr id="8" name="object 2"/>
          <p:cNvSpPr txBox="1">
            <a:spLocks/>
          </p:cNvSpPr>
          <p:nvPr/>
        </p:nvSpPr>
        <p:spPr>
          <a:xfrm>
            <a:off x="535940" y="697737"/>
            <a:ext cx="10970260" cy="843180"/>
          </a:xfrm>
          <a:prstGeom prst="rect">
            <a:avLst/>
          </a:prstGeom>
        </p:spPr>
        <p:txBody>
          <a:bodyPr vert="horz" wrap="square" lIns="0" tIns="12065" rIns="0" bIns="0" rtlCol="0">
            <a:spAutoFit/>
          </a:bodyPr>
          <a:lstStyle/>
          <a:p>
            <a:pPr marL="12700" marR="0" lvl="0" indent="0" algn="ctr" defTabSz="914400" eaLnBrk="1" fontAlgn="auto" latinLnBrk="0" hangingPunct="1">
              <a:lnSpc>
                <a:spcPct val="100000"/>
              </a:lnSpc>
              <a:spcBef>
                <a:spcPts val="95"/>
              </a:spcBef>
              <a:spcAft>
                <a:spcPts val="0"/>
              </a:spcAft>
              <a:buClrTx/>
              <a:buSzTx/>
              <a:buFontTx/>
              <a:buNone/>
              <a:tabLst/>
              <a:defRPr/>
            </a:pPr>
            <a:r>
              <a:rPr kumimoji="0" lang="en-IN" sz="5400" b="0" i="0" u="sng" strike="noStrike" kern="0" cap="none" spc="-105" normalizeH="0" baseline="0" noProof="0" smtClean="0">
                <a:ln>
                  <a:noFill/>
                </a:ln>
                <a:solidFill>
                  <a:srgbClr val="232852"/>
                </a:solidFill>
                <a:effectLst/>
                <a:uLnTx/>
                <a:uFillTx/>
                <a:latin typeface="Arial MT"/>
                <a:ea typeface="+mj-ea"/>
                <a:cs typeface="Arial MT"/>
              </a:rPr>
              <a:t>Angula</a:t>
            </a:r>
            <a:r>
              <a:rPr kumimoji="0" lang="en-IN" sz="5400" b="0" i="0" u="sng" strike="noStrike" kern="0" cap="none" spc="-5" normalizeH="0" baseline="0" noProof="0" smtClean="0">
                <a:ln>
                  <a:noFill/>
                </a:ln>
                <a:solidFill>
                  <a:srgbClr val="232852"/>
                </a:solidFill>
                <a:effectLst/>
                <a:uLnTx/>
                <a:uFillTx/>
                <a:latin typeface="Arial MT"/>
                <a:ea typeface="+mj-ea"/>
                <a:cs typeface="Arial MT"/>
              </a:rPr>
              <a:t>r</a:t>
            </a:r>
            <a:r>
              <a:rPr kumimoji="0" lang="en-IN" sz="5400" b="0" i="0" u="sng" strike="noStrike" kern="0" cap="none" spc="-204" normalizeH="0" baseline="0" noProof="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smtClean="0">
                <a:ln>
                  <a:noFill/>
                </a:ln>
                <a:solidFill>
                  <a:srgbClr val="232852"/>
                </a:solidFill>
                <a:effectLst/>
                <a:uLnTx/>
                <a:uFillTx/>
                <a:latin typeface="Arial MT"/>
                <a:ea typeface="+mj-ea"/>
                <a:cs typeface="Arial MT"/>
              </a:rPr>
              <a:t>Crea</a:t>
            </a:r>
            <a:r>
              <a:rPr kumimoji="0" lang="en-IN" sz="5400" b="0" i="0" u="sng" strike="noStrike" kern="0" cap="none" spc="-100" normalizeH="0" baseline="0" noProof="0" smtClean="0">
                <a:ln>
                  <a:noFill/>
                </a:ln>
                <a:solidFill>
                  <a:srgbClr val="232852"/>
                </a:solidFill>
                <a:effectLst/>
                <a:uLnTx/>
                <a:uFillTx/>
                <a:latin typeface="Arial MT"/>
                <a:ea typeface="+mj-ea"/>
                <a:cs typeface="Arial MT"/>
              </a:rPr>
              <a:t>t</a:t>
            </a:r>
            <a:r>
              <a:rPr kumimoji="0" lang="en-IN" sz="5400" b="0" i="0" u="sng" strike="noStrike" kern="0" cap="none" spc="-5" normalizeH="0" baseline="0" noProof="0" smtClean="0">
                <a:ln>
                  <a:noFill/>
                </a:ln>
                <a:solidFill>
                  <a:srgbClr val="232852"/>
                </a:solidFill>
                <a:effectLst/>
                <a:uLnTx/>
                <a:uFillTx/>
                <a:latin typeface="Arial MT"/>
                <a:ea typeface="+mj-ea"/>
                <a:cs typeface="Arial MT"/>
              </a:rPr>
              <a:t>e</a:t>
            </a:r>
            <a:r>
              <a:rPr kumimoji="0" lang="en-IN" sz="5400" b="0" i="0" u="sng" strike="noStrike" kern="0" cap="none" spc="-204" normalizeH="0" baseline="0" noProof="0" smtClean="0">
                <a:ln>
                  <a:noFill/>
                </a:ln>
                <a:solidFill>
                  <a:srgbClr val="232852"/>
                </a:solidFill>
                <a:effectLst/>
                <a:uLnTx/>
                <a:uFillTx/>
                <a:latin typeface="Arial MT"/>
                <a:ea typeface="+mj-ea"/>
                <a:cs typeface="Arial MT"/>
              </a:rPr>
              <a:t> </a:t>
            </a:r>
            <a:r>
              <a:rPr kumimoji="0" lang="en-IN" sz="5400" b="0" i="0" u="sng" strike="noStrike" kern="0" cap="none" spc="-5" normalizeH="0" baseline="0" noProof="0" smtClean="0">
                <a:ln>
                  <a:noFill/>
                </a:ln>
                <a:solidFill>
                  <a:srgbClr val="232852"/>
                </a:solidFill>
                <a:effectLst/>
                <a:uLnTx/>
                <a:uFillTx/>
                <a:latin typeface="Arial MT"/>
                <a:ea typeface="+mj-ea"/>
                <a:cs typeface="Arial MT"/>
              </a:rPr>
              <a:t>a</a:t>
            </a:r>
            <a:r>
              <a:rPr kumimoji="0" lang="en-IN" sz="5400" b="0" i="0" u="sng" strike="noStrike" kern="0" cap="none" spc="-190" normalizeH="0" baseline="0" noProof="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smtClean="0">
                <a:ln>
                  <a:noFill/>
                </a:ln>
                <a:solidFill>
                  <a:srgbClr val="232852"/>
                </a:solidFill>
                <a:effectLst/>
                <a:uLnTx/>
                <a:uFillTx/>
                <a:latin typeface="Arial MT"/>
                <a:ea typeface="+mj-ea"/>
                <a:cs typeface="Arial MT"/>
              </a:rPr>
              <a:t>ne</a:t>
            </a:r>
            <a:r>
              <a:rPr kumimoji="0" lang="en-IN" sz="5400" b="0" i="0" u="sng" strike="noStrike" kern="0" cap="none" spc="-5" normalizeH="0" baseline="0" noProof="0" smtClean="0">
                <a:ln>
                  <a:noFill/>
                </a:ln>
                <a:solidFill>
                  <a:srgbClr val="232852"/>
                </a:solidFill>
                <a:effectLst/>
                <a:uLnTx/>
                <a:uFillTx/>
                <a:latin typeface="Arial MT"/>
                <a:ea typeface="+mj-ea"/>
                <a:cs typeface="Arial MT"/>
              </a:rPr>
              <a:t>w</a:t>
            </a:r>
            <a:r>
              <a:rPr kumimoji="0" lang="en-IN" sz="5400" b="0" i="0" u="sng" strike="noStrike" kern="0" cap="none" spc="-195" normalizeH="0" baseline="0" noProof="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smtClean="0">
                <a:ln>
                  <a:noFill/>
                </a:ln>
                <a:solidFill>
                  <a:srgbClr val="232852"/>
                </a:solidFill>
                <a:effectLst/>
                <a:uLnTx/>
                <a:uFillTx/>
                <a:latin typeface="Arial MT"/>
                <a:ea typeface="+mj-ea"/>
                <a:cs typeface="Arial MT"/>
              </a:rPr>
              <a:t>Proje</a:t>
            </a:r>
            <a:r>
              <a:rPr kumimoji="0" lang="en-IN" sz="5400" b="0" i="0" u="sng" strike="noStrike" kern="0" cap="none" spc="-100" normalizeH="0" baseline="0" noProof="0" smtClean="0">
                <a:ln>
                  <a:noFill/>
                </a:ln>
                <a:solidFill>
                  <a:srgbClr val="232852"/>
                </a:solidFill>
                <a:effectLst/>
                <a:uLnTx/>
                <a:uFillTx/>
                <a:latin typeface="Arial MT"/>
                <a:ea typeface="+mj-ea"/>
                <a:cs typeface="Arial MT"/>
              </a:rPr>
              <a:t>c</a:t>
            </a:r>
            <a:r>
              <a:rPr kumimoji="0" lang="en-IN" sz="5400" b="0" i="0" u="sng" strike="noStrike" kern="0" cap="none" spc="-5" normalizeH="0" baseline="0" noProof="0" smtClean="0">
                <a:ln>
                  <a:noFill/>
                </a:ln>
                <a:solidFill>
                  <a:srgbClr val="232852"/>
                </a:solidFill>
                <a:effectLst/>
                <a:uLnTx/>
                <a:uFillTx/>
                <a:latin typeface="Arial MT"/>
                <a:ea typeface="+mj-ea"/>
                <a:cs typeface="Arial MT"/>
              </a:rPr>
              <a:t>t</a:t>
            </a:r>
            <a:endParaRPr kumimoji="0" lang="en-IN" sz="5400" b="0" i="0" u="sng" strike="noStrike" kern="0" cap="none" spc="-5" normalizeH="0" baseline="0" noProof="0" dirty="0">
              <a:ln>
                <a:noFill/>
              </a:ln>
              <a:solidFill>
                <a:srgbClr val="232852"/>
              </a:solidFill>
              <a:effectLst/>
              <a:uLnTx/>
              <a:uFillTx/>
              <a:latin typeface="Arial MT"/>
              <a:ea typeface="+mj-ea"/>
              <a:cs typeface="Arial MT"/>
            </a:endParaRPr>
          </a:p>
        </p:txBody>
      </p:sp>
      <p:pic>
        <p:nvPicPr>
          <p:cNvPr id="1026" name="Picture 2"/>
          <p:cNvPicPr>
            <a:picLocks noChangeAspect="1" noChangeArrowheads="1"/>
          </p:cNvPicPr>
          <p:nvPr/>
        </p:nvPicPr>
        <p:blipFill>
          <a:blip r:embed="rId2"/>
          <a:srcRect/>
          <a:stretch>
            <a:fillRect/>
          </a:stretch>
        </p:blipFill>
        <p:spPr bwMode="auto">
          <a:xfrm>
            <a:off x="2819400" y="1600200"/>
            <a:ext cx="6535057" cy="4666439"/>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0" y="0"/>
            <a:ext cx="1295400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800" y="4038600"/>
            <a:ext cx="12192000" cy="1212215"/>
            <a:chOff x="0" y="5658984"/>
            <a:chExt cx="12192000" cy="1212215"/>
          </a:xfrm>
        </p:grpSpPr>
        <p:sp>
          <p:nvSpPr>
            <p:cNvPr id="3" name="object 3"/>
            <p:cNvSpPr/>
            <p:nvPr/>
          </p:nvSpPr>
          <p:spPr>
            <a:xfrm>
              <a:off x="10749655" y="5671684"/>
              <a:ext cx="584200" cy="973455"/>
            </a:xfrm>
            <a:custGeom>
              <a:avLst/>
              <a:gdLst/>
              <a:ahLst/>
              <a:cxnLst/>
              <a:rect l="l" t="t" r="r" b="b"/>
              <a:pathLst>
                <a:path w="584200" h="973454">
                  <a:moveTo>
                    <a:pt x="145938" y="0"/>
                  </a:moveTo>
                  <a:lnTo>
                    <a:pt x="0" y="121252"/>
                  </a:lnTo>
                  <a:lnTo>
                    <a:pt x="145938" y="291952"/>
                  </a:lnTo>
                  <a:lnTo>
                    <a:pt x="145938" y="218968"/>
                  </a:lnTo>
                  <a:lnTo>
                    <a:pt x="185982" y="234796"/>
                  </a:lnTo>
                  <a:lnTo>
                    <a:pt x="224645" y="254149"/>
                  </a:lnTo>
                  <a:lnTo>
                    <a:pt x="261837" y="276872"/>
                  </a:lnTo>
                  <a:lnTo>
                    <a:pt x="297469" y="302811"/>
                  </a:lnTo>
                  <a:lnTo>
                    <a:pt x="331451" y="331812"/>
                  </a:lnTo>
                  <a:lnTo>
                    <a:pt x="363693" y="363720"/>
                  </a:lnTo>
                  <a:lnTo>
                    <a:pt x="394107" y="398380"/>
                  </a:lnTo>
                  <a:lnTo>
                    <a:pt x="422601" y="435640"/>
                  </a:lnTo>
                  <a:lnTo>
                    <a:pt x="449088" y="475344"/>
                  </a:lnTo>
                  <a:lnTo>
                    <a:pt x="473477" y="517338"/>
                  </a:lnTo>
                  <a:lnTo>
                    <a:pt x="495679" y="561468"/>
                  </a:lnTo>
                  <a:lnTo>
                    <a:pt x="515604" y="607579"/>
                  </a:lnTo>
                  <a:lnTo>
                    <a:pt x="533164" y="655518"/>
                  </a:lnTo>
                  <a:lnTo>
                    <a:pt x="548267" y="705130"/>
                  </a:lnTo>
                  <a:lnTo>
                    <a:pt x="560825" y="756260"/>
                  </a:lnTo>
                  <a:lnTo>
                    <a:pt x="570748" y="808755"/>
                  </a:lnTo>
                  <a:lnTo>
                    <a:pt x="577947" y="862460"/>
                  </a:lnTo>
                  <a:lnTo>
                    <a:pt x="582332" y="917221"/>
                  </a:lnTo>
                  <a:lnTo>
                    <a:pt x="583813" y="972883"/>
                  </a:lnTo>
                  <a:lnTo>
                    <a:pt x="583813" y="826901"/>
                  </a:lnTo>
                  <a:lnTo>
                    <a:pt x="582332" y="771237"/>
                  </a:lnTo>
                  <a:lnTo>
                    <a:pt x="577947" y="716475"/>
                  </a:lnTo>
                  <a:lnTo>
                    <a:pt x="570748" y="662770"/>
                  </a:lnTo>
                  <a:lnTo>
                    <a:pt x="560825" y="610275"/>
                  </a:lnTo>
                  <a:lnTo>
                    <a:pt x="548267" y="559145"/>
                  </a:lnTo>
                  <a:lnTo>
                    <a:pt x="533164" y="509533"/>
                  </a:lnTo>
                  <a:lnTo>
                    <a:pt x="515604" y="461596"/>
                  </a:lnTo>
                  <a:lnTo>
                    <a:pt x="495679" y="415485"/>
                  </a:lnTo>
                  <a:lnTo>
                    <a:pt x="473477" y="371356"/>
                  </a:lnTo>
                  <a:lnTo>
                    <a:pt x="449088" y="329363"/>
                  </a:lnTo>
                  <a:lnTo>
                    <a:pt x="422601" y="289661"/>
                  </a:lnTo>
                  <a:lnTo>
                    <a:pt x="394107" y="252403"/>
                  </a:lnTo>
                  <a:lnTo>
                    <a:pt x="363693" y="217743"/>
                  </a:lnTo>
                  <a:lnTo>
                    <a:pt x="331451" y="185837"/>
                  </a:lnTo>
                  <a:lnTo>
                    <a:pt x="297469" y="156837"/>
                  </a:lnTo>
                  <a:lnTo>
                    <a:pt x="261837" y="130899"/>
                  </a:lnTo>
                  <a:lnTo>
                    <a:pt x="224645" y="108177"/>
                  </a:lnTo>
                  <a:lnTo>
                    <a:pt x="185982" y="88824"/>
                  </a:lnTo>
                  <a:lnTo>
                    <a:pt x="145938" y="72996"/>
                  </a:lnTo>
                  <a:lnTo>
                    <a:pt x="145938" y="0"/>
                  </a:lnTo>
                  <a:close/>
                </a:path>
              </a:pathLst>
            </a:custGeom>
            <a:solidFill>
              <a:srgbClr val="4F80BC"/>
            </a:solidFill>
          </p:spPr>
          <p:txBody>
            <a:bodyPr wrap="square" lIns="0" tIns="0" rIns="0" bIns="0" rtlCol="0"/>
            <a:lstStyle/>
            <a:p>
              <a:endParaRPr/>
            </a:p>
          </p:txBody>
        </p:sp>
        <p:sp>
          <p:nvSpPr>
            <p:cNvPr id="4" name="object 4"/>
            <p:cNvSpPr/>
            <p:nvPr/>
          </p:nvSpPr>
          <p:spPr>
            <a:xfrm>
              <a:off x="11267397" y="6571571"/>
              <a:ext cx="66040" cy="287020"/>
            </a:xfrm>
            <a:custGeom>
              <a:avLst/>
              <a:gdLst/>
              <a:ahLst/>
              <a:cxnLst/>
              <a:rect l="l" t="t" r="r" b="b"/>
              <a:pathLst>
                <a:path w="66040" h="287020">
                  <a:moveTo>
                    <a:pt x="63543" y="0"/>
                  </a:moveTo>
                  <a:lnTo>
                    <a:pt x="58328" y="53939"/>
                  </a:lnTo>
                  <a:lnTo>
                    <a:pt x="50440" y="106590"/>
                  </a:lnTo>
                  <a:lnTo>
                    <a:pt x="39975" y="157834"/>
                  </a:lnTo>
                  <a:lnTo>
                    <a:pt x="27033" y="207551"/>
                  </a:lnTo>
                  <a:lnTo>
                    <a:pt x="11711" y="255622"/>
                  </a:lnTo>
                  <a:lnTo>
                    <a:pt x="0" y="286428"/>
                  </a:lnTo>
                  <a:lnTo>
                    <a:pt x="43601" y="286428"/>
                  </a:lnTo>
                  <a:lnTo>
                    <a:pt x="57333" y="208688"/>
                  </a:lnTo>
                  <a:lnTo>
                    <a:pt x="62767" y="157714"/>
                  </a:lnTo>
                  <a:lnTo>
                    <a:pt x="65665" y="105857"/>
                  </a:lnTo>
                  <a:lnTo>
                    <a:pt x="65950" y="53244"/>
                  </a:lnTo>
                  <a:lnTo>
                    <a:pt x="63543" y="0"/>
                  </a:lnTo>
                  <a:close/>
                </a:path>
              </a:pathLst>
            </a:custGeom>
            <a:solidFill>
              <a:srgbClr val="3F6897"/>
            </a:solidFill>
          </p:spPr>
          <p:txBody>
            <a:bodyPr wrap="square" lIns="0" tIns="0" rIns="0" bIns="0" rtlCol="0"/>
            <a:lstStyle/>
            <a:p>
              <a:endParaRPr/>
            </a:p>
          </p:txBody>
        </p:sp>
        <p:sp>
          <p:nvSpPr>
            <p:cNvPr id="5" name="object 5"/>
            <p:cNvSpPr/>
            <p:nvPr/>
          </p:nvSpPr>
          <p:spPr>
            <a:xfrm>
              <a:off x="10749655" y="5671684"/>
              <a:ext cx="584200" cy="1186815"/>
            </a:xfrm>
            <a:custGeom>
              <a:avLst/>
              <a:gdLst/>
              <a:ahLst/>
              <a:cxnLst/>
              <a:rect l="l" t="t" r="r" b="b"/>
              <a:pathLst>
                <a:path w="584200" h="1186815">
                  <a:moveTo>
                    <a:pt x="583813" y="972883"/>
                  </a:moveTo>
                  <a:lnTo>
                    <a:pt x="582332" y="917221"/>
                  </a:lnTo>
                  <a:lnTo>
                    <a:pt x="577947" y="862460"/>
                  </a:lnTo>
                  <a:lnTo>
                    <a:pt x="570748" y="808755"/>
                  </a:lnTo>
                  <a:lnTo>
                    <a:pt x="560825" y="756260"/>
                  </a:lnTo>
                  <a:lnTo>
                    <a:pt x="548267" y="705130"/>
                  </a:lnTo>
                  <a:lnTo>
                    <a:pt x="533164" y="655518"/>
                  </a:lnTo>
                  <a:lnTo>
                    <a:pt x="515604" y="607579"/>
                  </a:lnTo>
                  <a:lnTo>
                    <a:pt x="495679" y="561468"/>
                  </a:lnTo>
                  <a:lnTo>
                    <a:pt x="473477" y="517338"/>
                  </a:lnTo>
                  <a:lnTo>
                    <a:pt x="449088" y="475344"/>
                  </a:lnTo>
                  <a:lnTo>
                    <a:pt x="422601" y="435640"/>
                  </a:lnTo>
                  <a:lnTo>
                    <a:pt x="394107" y="398380"/>
                  </a:lnTo>
                  <a:lnTo>
                    <a:pt x="363693" y="363720"/>
                  </a:lnTo>
                  <a:lnTo>
                    <a:pt x="331451" y="331812"/>
                  </a:lnTo>
                  <a:lnTo>
                    <a:pt x="297469" y="302811"/>
                  </a:lnTo>
                  <a:lnTo>
                    <a:pt x="261837" y="276872"/>
                  </a:lnTo>
                  <a:lnTo>
                    <a:pt x="224645" y="254149"/>
                  </a:lnTo>
                  <a:lnTo>
                    <a:pt x="185982" y="234796"/>
                  </a:lnTo>
                  <a:lnTo>
                    <a:pt x="145938" y="218968"/>
                  </a:lnTo>
                  <a:lnTo>
                    <a:pt x="145938" y="291952"/>
                  </a:lnTo>
                  <a:lnTo>
                    <a:pt x="0" y="121252"/>
                  </a:lnTo>
                  <a:lnTo>
                    <a:pt x="145938" y="0"/>
                  </a:lnTo>
                  <a:lnTo>
                    <a:pt x="145938" y="72996"/>
                  </a:lnTo>
                  <a:lnTo>
                    <a:pt x="185982" y="88824"/>
                  </a:lnTo>
                  <a:lnTo>
                    <a:pt x="224645" y="108177"/>
                  </a:lnTo>
                  <a:lnTo>
                    <a:pt x="261837" y="130899"/>
                  </a:lnTo>
                  <a:lnTo>
                    <a:pt x="297469" y="156837"/>
                  </a:lnTo>
                  <a:lnTo>
                    <a:pt x="331451" y="185837"/>
                  </a:lnTo>
                  <a:lnTo>
                    <a:pt x="363693" y="217743"/>
                  </a:lnTo>
                  <a:lnTo>
                    <a:pt x="394107" y="252403"/>
                  </a:lnTo>
                  <a:lnTo>
                    <a:pt x="422601" y="289661"/>
                  </a:lnTo>
                  <a:lnTo>
                    <a:pt x="449088" y="329363"/>
                  </a:lnTo>
                  <a:lnTo>
                    <a:pt x="473477" y="371356"/>
                  </a:lnTo>
                  <a:lnTo>
                    <a:pt x="495679" y="415485"/>
                  </a:lnTo>
                  <a:lnTo>
                    <a:pt x="515604" y="461596"/>
                  </a:lnTo>
                  <a:lnTo>
                    <a:pt x="533164" y="509533"/>
                  </a:lnTo>
                  <a:lnTo>
                    <a:pt x="548267" y="559145"/>
                  </a:lnTo>
                  <a:lnTo>
                    <a:pt x="560825" y="610275"/>
                  </a:lnTo>
                  <a:lnTo>
                    <a:pt x="570748" y="662770"/>
                  </a:lnTo>
                  <a:lnTo>
                    <a:pt x="577947" y="716475"/>
                  </a:lnTo>
                  <a:lnTo>
                    <a:pt x="582332" y="771237"/>
                  </a:lnTo>
                  <a:lnTo>
                    <a:pt x="583813" y="826901"/>
                  </a:lnTo>
                  <a:lnTo>
                    <a:pt x="583813" y="972883"/>
                  </a:lnTo>
                  <a:lnTo>
                    <a:pt x="582348" y="1028490"/>
                  </a:lnTo>
                  <a:lnTo>
                    <a:pt x="578016" y="1083042"/>
                  </a:lnTo>
                  <a:lnTo>
                    <a:pt x="570918" y="1136407"/>
                  </a:lnTo>
                  <a:lnTo>
                    <a:pt x="561553" y="1186315"/>
                  </a:lnTo>
                </a:path>
                <a:path w="584200" h="1186815">
                  <a:moveTo>
                    <a:pt x="517740" y="1186315"/>
                  </a:moveTo>
                  <a:lnTo>
                    <a:pt x="544774" y="1107437"/>
                  </a:lnTo>
                  <a:lnTo>
                    <a:pt x="557716" y="1057720"/>
                  </a:lnTo>
                  <a:lnTo>
                    <a:pt x="568181" y="1006477"/>
                  </a:lnTo>
                  <a:lnTo>
                    <a:pt x="576069" y="953825"/>
                  </a:lnTo>
                  <a:lnTo>
                    <a:pt x="581284" y="899886"/>
                  </a:lnTo>
                </a:path>
              </a:pathLst>
            </a:custGeom>
            <a:ln w="25399">
              <a:solidFill>
                <a:srgbClr val="385D89"/>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72720">
              <a:lnSpc>
                <a:spcPct val="100000"/>
              </a:lnSpc>
              <a:spcBef>
                <a:spcPts val="100"/>
              </a:spcBef>
              <a:tabLst>
                <a:tab pos="10147300" algn="l"/>
              </a:tabLst>
            </a:pPr>
            <a:r>
              <a:rPr spc="-275" dirty="0"/>
              <a:t>Tw</a:t>
            </a:r>
            <a:r>
              <a:rPr spc="-240" dirty="0"/>
              <a:t>o</a:t>
            </a:r>
            <a:r>
              <a:rPr spc="-640" dirty="0"/>
              <a:t>-</a:t>
            </a:r>
            <a:r>
              <a:rPr spc="5" dirty="0"/>
              <a:t>w</a:t>
            </a:r>
            <a:r>
              <a:rPr spc="340" dirty="0"/>
              <a:t>a</a:t>
            </a:r>
            <a:r>
              <a:rPr spc="-270" dirty="0"/>
              <a:t>y</a:t>
            </a:r>
            <a:r>
              <a:rPr spc="30" dirty="0">
                <a:latin typeface="Times New Roman"/>
                <a:cs typeface="Times New Roman"/>
              </a:rPr>
              <a:t> </a:t>
            </a:r>
            <a:r>
              <a:rPr spc="-175" dirty="0"/>
              <a:t>D</a:t>
            </a:r>
            <a:r>
              <a:rPr spc="340" dirty="0"/>
              <a:t>a</a:t>
            </a:r>
            <a:r>
              <a:rPr spc="-310" dirty="0"/>
              <a:t>t</a:t>
            </a:r>
            <a:r>
              <a:rPr spc="395" dirty="0"/>
              <a:t>a</a:t>
            </a:r>
            <a:r>
              <a:rPr spc="15" dirty="0">
                <a:latin typeface="Times New Roman"/>
                <a:cs typeface="Times New Roman"/>
              </a:rPr>
              <a:t> </a:t>
            </a:r>
            <a:r>
              <a:rPr spc="-580" dirty="0"/>
              <a:t>B</a:t>
            </a:r>
            <a:r>
              <a:rPr spc="-409" dirty="0"/>
              <a:t>i</a:t>
            </a:r>
            <a:r>
              <a:rPr spc="-165" dirty="0"/>
              <a:t>n</a:t>
            </a:r>
            <a:r>
              <a:rPr spc="245" dirty="0"/>
              <a:t>d</a:t>
            </a:r>
            <a:r>
              <a:rPr spc="-409" dirty="0"/>
              <a:t>i</a:t>
            </a:r>
            <a:r>
              <a:rPr spc="-165" dirty="0"/>
              <a:t>n</a:t>
            </a:r>
            <a:r>
              <a:rPr spc="235" dirty="0"/>
              <a:t>g</a:t>
            </a:r>
            <a:r>
              <a:rPr dirty="0">
                <a:latin typeface="Times New Roman"/>
                <a:cs typeface="Times New Roman"/>
              </a:rPr>
              <a:t>	</a:t>
            </a:r>
          </a:p>
        </p:txBody>
      </p:sp>
      <p:sp>
        <p:nvSpPr>
          <p:cNvPr id="7" name="object 7"/>
          <p:cNvSpPr txBox="1"/>
          <p:nvPr/>
        </p:nvSpPr>
        <p:spPr>
          <a:xfrm>
            <a:off x="1176330" y="2042867"/>
            <a:ext cx="8231505" cy="331470"/>
          </a:xfrm>
          <a:prstGeom prst="rect">
            <a:avLst/>
          </a:prstGeom>
        </p:spPr>
        <p:txBody>
          <a:bodyPr vert="horz" wrap="square" lIns="0" tIns="13335" rIns="0" bIns="0" rtlCol="0">
            <a:spAutoFit/>
          </a:bodyPr>
          <a:lstStyle/>
          <a:p>
            <a:pPr marL="12700">
              <a:lnSpc>
                <a:spcPct val="100000"/>
              </a:lnSpc>
              <a:spcBef>
                <a:spcPts val="105"/>
              </a:spcBef>
              <a:tabLst>
                <a:tab pos="5133340" algn="l"/>
              </a:tabLst>
            </a:pPr>
            <a:r>
              <a:rPr sz="2000" spc="-20" dirty="0">
                <a:solidFill>
                  <a:srgbClr val="626F52"/>
                </a:solidFill>
                <a:latin typeface="Verdana"/>
                <a:cs typeface="Verdana"/>
              </a:rPr>
              <a:t>ON</a:t>
            </a:r>
            <a:r>
              <a:rPr sz="2000" spc="-10" dirty="0">
                <a:solidFill>
                  <a:srgbClr val="626F52"/>
                </a:solidFill>
                <a:latin typeface="Verdana"/>
                <a:cs typeface="Verdana"/>
              </a:rPr>
              <a:t>E</a:t>
            </a:r>
            <a:r>
              <a:rPr sz="2000" spc="30" dirty="0">
                <a:solidFill>
                  <a:srgbClr val="626F52"/>
                </a:solidFill>
                <a:latin typeface="Times New Roman"/>
                <a:cs typeface="Times New Roman"/>
              </a:rPr>
              <a:t> </a:t>
            </a:r>
            <a:r>
              <a:rPr sz="2000" spc="-125" dirty="0">
                <a:solidFill>
                  <a:srgbClr val="626F52"/>
                </a:solidFill>
                <a:latin typeface="Verdana"/>
                <a:cs typeface="Verdana"/>
              </a:rPr>
              <a:t>W</a:t>
            </a:r>
            <a:r>
              <a:rPr sz="2000" spc="105" dirty="0">
                <a:solidFill>
                  <a:srgbClr val="626F52"/>
                </a:solidFill>
                <a:latin typeface="Verdana"/>
                <a:cs typeface="Verdana"/>
              </a:rPr>
              <a:t>A</a:t>
            </a:r>
            <a:r>
              <a:rPr sz="2000" spc="-45" dirty="0">
                <a:solidFill>
                  <a:srgbClr val="626F52"/>
                </a:solidFill>
                <a:latin typeface="Verdana"/>
                <a:cs typeface="Verdana"/>
              </a:rPr>
              <a:t>Y</a:t>
            </a:r>
            <a:r>
              <a:rPr sz="2000" spc="105" dirty="0">
                <a:solidFill>
                  <a:srgbClr val="626F52"/>
                </a:solidFill>
                <a:latin typeface="Times New Roman"/>
                <a:cs typeface="Times New Roman"/>
              </a:rPr>
              <a:t> </a:t>
            </a:r>
            <a:r>
              <a:rPr sz="2000" spc="30">
                <a:solidFill>
                  <a:srgbClr val="626F52"/>
                </a:solidFill>
                <a:latin typeface="Verdana"/>
                <a:cs typeface="Verdana"/>
              </a:rPr>
              <a:t>D</a:t>
            </a:r>
            <a:r>
              <a:rPr sz="2000" spc="15">
                <a:solidFill>
                  <a:srgbClr val="626F52"/>
                </a:solidFill>
                <a:latin typeface="Verdana"/>
                <a:cs typeface="Verdana"/>
              </a:rPr>
              <a:t>A</a:t>
            </a:r>
            <a:r>
              <a:rPr sz="2000" spc="-135">
                <a:solidFill>
                  <a:srgbClr val="626F52"/>
                </a:solidFill>
                <a:latin typeface="Verdana"/>
                <a:cs typeface="Verdana"/>
              </a:rPr>
              <a:t>TA</a:t>
            </a:r>
            <a:r>
              <a:rPr sz="2000" spc="25">
                <a:solidFill>
                  <a:srgbClr val="626F52"/>
                </a:solidFill>
                <a:latin typeface="Times New Roman"/>
                <a:cs typeface="Times New Roman"/>
              </a:rPr>
              <a:t> </a:t>
            </a:r>
            <a:r>
              <a:rPr sz="2000" spc="-385" smtClean="0">
                <a:solidFill>
                  <a:srgbClr val="626F52"/>
                </a:solidFill>
                <a:latin typeface="Verdana"/>
                <a:cs typeface="Verdana"/>
              </a:rPr>
              <a:t>B</a:t>
            </a:r>
            <a:r>
              <a:rPr lang="en-US" sz="2000" spc="-385" dirty="0" smtClean="0">
                <a:solidFill>
                  <a:srgbClr val="626F52"/>
                </a:solidFill>
                <a:latin typeface="Verdana"/>
                <a:cs typeface="Verdana"/>
              </a:rPr>
              <a:t> </a:t>
            </a:r>
            <a:r>
              <a:rPr sz="2000" spc="-225" smtClean="0">
                <a:solidFill>
                  <a:srgbClr val="626F52"/>
                </a:solidFill>
                <a:latin typeface="Verdana"/>
                <a:cs typeface="Verdana"/>
              </a:rPr>
              <a:t>I</a:t>
            </a:r>
            <a:r>
              <a:rPr sz="2000" spc="-30" smtClean="0">
                <a:solidFill>
                  <a:srgbClr val="626F52"/>
                </a:solidFill>
                <a:latin typeface="Verdana"/>
                <a:cs typeface="Verdana"/>
              </a:rPr>
              <a:t>N</a:t>
            </a:r>
            <a:r>
              <a:rPr sz="2000" spc="-50" smtClean="0">
                <a:solidFill>
                  <a:srgbClr val="626F52"/>
                </a:solidFill>
                <a:latin typeface="Verdana"/>
                <a:cs typeface="Verdana"/>
              </a:rPr>
              <a:t>D</a:t>
            </a:r>
            <a:r>
              <a:rPr sz="2000" spc="-150" smtClean="0">
                <a:solidFill>
                  <a:srgbClr val="626F52"/>
                </a:solidFill>
                <a:latin typeface="Verdana"/>
                <a:cs typeface="Verdana"/>
              </a:rPr>
              <a:t>I</a:t>
            </a:r>
            <a:r>
              <a:rPr sz="2000" spc="-270" smtClean="0">
                <a:solidFill>
                  <a:srgbClr val="626F52"/>
                </a:solidFill>
                <a:latin typeface="Verdana"/>
                <a:cs typeface="Verdana"/>
              </a:rPr>
              <a:t>N</a:t>
            </a:r>
            <a:r>
              <a:rPr sz="2000" spc="195" smtClean="0">
                <a:solidFill>
                  <a:srgbClr val="626F52"/>
                </a:solidFill>
                <a:latin typeface="Verdana"/>
                <a:cs typeface="Verdana"/>
              </a:rPr>
              <a:t>G</a:t>
            </a:r>
            <a:r>
              <a:rPr sz="2000" dirty="0">
                <a:solidFill>
                  <a:srgbClr val="626F52"/>
                </a:solidFill>
                <a:latin typeface="Times New Roman"/>
                <a:cs typeface="Times New Roman"/>
              </a:rPr>
              <a:t>	</a:t>
            </a:r>
            <a:r>
              <a:rPr sz="2000" spc="-165" dirty="0">
                <a:solidFill>
                  <a:srgbClr val="626F52"/>
                </a:solidFill>
                <a:latin typeface="Verdana"/>
                <a:cs typeface="Verdana"/>
              </a:rPr>
              <a:t>T</a:t>
            </a:r>
            <a:r>
              <a:rPr sz="2000" spc="-335" dirty="0">
                <a:solidFill>
                  <a:srgbClr val="626F52"/>
                </a:solidFill>
                <a:latin typeface="Verdana"/>
                <a:cs typeface="Verdana"/>
              </a:rPr>
              <a:t>W</a:t>
            </a:r>
            <a:r>
              <a:rPr sz="2000" spc="165" dirty="0">
                <a:solidFill>
                  <a:srgbClr val="626F52"/>
                </a:solidFill>
                <a:latin typeface="Verdana"/>
                <a:cs typeface="Verdana"/>
              </a:rPr>
              <a:t>O</a:t>
            </a:r>
            <a:r>
              <a:rPr sz="2000" spc="105" dirty="0">
                <a:solidFill>
                  <a:srgbClr val="626F52"/>
                </a:solidFill>
                <a:latin typeface="Times New Roman"/>
                <a:cs typeface="Times New Roman"/>
              </a:rPr>
              <a:t> </a:t>
            </a:r>
            <a:r>
              <a:rPr sz="2000" spc="-125" dirty="0">
                <a:solidFill>
                  <a:srgbClr val="626F52"/>
                </a:solidFill>
                <a:latin typeface="Verdana"/>
                <a:cs typeface="Verdana"/>
              </a:rPr>
              <a:t>W</a:t>
            </a:r>
            <a:r>
              <a:rPr sz="2000" spc="105" dirty="0">
                <a:solidFill>
                  <a:srgbClr val="626F52"/>
                </a:solidFill>
                <a:latin typeface="Verdana"/>
                <a:cs typeface="Verdana"/>
              </a:rPr>
              <a:t>A</a:t>
            </a:r>
            <a:r>
              <a:rPr sz="2000" spc="-45" dirty="0">
                <a:solidFill>
                  <a:srgbClr val="626F52"/>
                </a:solidFill>
                <a:latin typeface="Verdana"/>
                <a:cs typeface="Verdana"/>
              </a:rPr>
              <a:t>Y</a:t>
            </a:r>
            <a:r>
              <a:rPr sz="2000" spc="95" dirty="0">
                <a:solidFill>
                  <a:srgbClr val="626F52"/>
                </a:solidFill>
                <a:latin typeface="Times New Roman"/>
                <a:cs typeface="Times New Roman"/>
              </a:rPr>
              <a:t> </a:t>
            </a:r>
            <a:r>
              <a:rPr sz="2000" spc="30">
                <a:solidFill>
                  <a:srgbClr val="626F52"/>
                </a:solidFill>
                <a:latin typeface="Verdana"/>
                <a:cs typeface="Verdana"/>
              </a:rPr>
              <a:t>D</a:t>
            </a:r>
            <a:r>
              <a:rPr sz="2000" spc="15">
                <a:solidFill>
                  <a:srgbClr val="626F52"/>
                </a:solidFill>
                <a:latin typeface="Verdana"/>
                <a:cs typeface="Verdana"/>
              </a:rPr>
              <a:t>A</a:t>
            </a:r>
            <a:r>
              <a:rPr sz="2000" spc="-135">
                <a:solidFill>
                  <a:srgbClr val="626F52"/>
                </a:solidFill>
                <a:latin typeface="Verdana"/>
                <a:cs typeface="Verdana"/>
              </a:rPr>
              <a:t>TA</a:t>
            </a:r>
            <a:r>
              <a:rPr sz="2000" spc="25">
                <a:solidFill>
                  <a:srgbClr val="626F52"/>
                </a:solidFill>
                <a:latin typeface="Times New Roman"/>
                <a:cs typeface="Times New Roman"/>
              </a:rPr>
              <a:t> </a:t>
            </a:r>
            <a:r>
              <a:rPr sz="2000" spc="-385" smtClean="0">
                <a:solidFill>
                  <a:srgbClr val="626F52"/>
                </a:solidFill>
                <a:latin typeface="Verdana"/>
                <a:cs typeface="Verdana"/>
              </a:rPr>
              <a:t>B</a:t>
            </a:r>
            <a:r>
              <a:rPr lang="en-US" sz="2000" spc="-385" dirty="0" smtClean="0">
                <a:solidFill>
                  <a:srgbClr val="626F52"/>
                </a:solidFill>
                <a:latin typeface="Verdana"/>
                <a:cs typeface="Verdana"/>
              </a:rPr>
              <a:t> </a:t>
            </a:r>
            <a:r>
              <a:rPr sz="2000" spc="-225" smtClean="0">
                <a:solidFill>
                  <a:srgbClr val="626F52"/>
                </a:solidFill>
                <a:latin typeface="Verdana"/>
                <a:cs typeface="Verdana"/>
              </a:rPr>
              <a:t>I</a:t>
            </a:r>
            <a:r>
              <a:rPr sz="2000" spc="-114" smtClean="0">
                <a:solidFill>
                  <a:srgbClr val="626F52"/>
                </a:solidFill>
                <a:latin typeface="Verdana"/>
                <a:cs typeface="Verdana"/>
              </a:rPr>
              <a:t>NDI</a:t>
            </a:r>
            <a:r>
              <a:rPr sz="2000" spc="-140" smtClean="0">
                <a:solidFill>
                  <a:srgbClr val="626F52"/>
                </a:solidFill>
                <a:latin typeface="Verdana"/>
                <a:cs typeface="Verdana"/>
              </a:rPr>
              <a:t>N</a:t>
            </a:r>
            <a:r>
              <a:rPr sz="2000" spc="195" smtClean="0">
                <a:solidFill>
                  <a:srgbClr val="626F52"/>
                </a:solidFill>
                <a:latin typeface="Verdana"/>
                <a:cs typeface="Verdana"/>
              </a:rPr>
              <a:t>G</a:t>
            </a:r>
            <a:endParaRPr sz="2000">
              <a:latin typeface="Verdana"/>
              <a:cs typeface="Verdana"/>
            </a:endParaRPr>
          </a:p>
        </p:txBody>
      </p:sp>
      <p:grpSp>
        <p:nvGrpSpPr>
          <p:cNvPr id="8" name="object 8"/>
          <p:cNvGrpSpPr/>
          <p:nvPr/>
        </p:nvGrpSpPr>
        <p:grpSpPr>
          <a:xfrm>
            <a:off x="2412492" y="2673095"/>
            <a:ext cx="1710055" cy="628015"/>
            <a:chOff x="2412492" y="2673095"/>
            <a:chExt cx="1710055" cy="628015"/>
          </a:xfrm>
        </p:grpSpPr>
        <p:pic>
          <p:nvPicPr>
            <p:cNvPr id="9" name="object 9"/>
            <p:cNvPicPr/>
            <p:nvPr/>
          </p:nvPicPr>
          <p:blipFill>
            <a:blip r:embed="rId2" cstate="print"/>
            <a:stretch>
              <a:fillRect/>
            </a:stretch>
          </p:blipFill>
          <p:spPr>
            <a:xfrm>
              <a:off x="2412492" y="2673095"/>
              <a:ext cx="1709927" cy="562355"/>
            </a:xfrm>
            <a:prstGeom prst="rect">
              <a:avLst/>
            </a:prstGeom>
          </p:spPr>
        </p:pic>
        <p:pic>
          <p:nvPicPr>
            <p:cNvPr id="10" name="object 10"/>
            <p:cNvPicPr/>
            <p:nvPr/>
          </p:nvPicPr>
          <p:blipFill>
            <a:blip r:embed="rId3" cstate="print"/>
            <a:stretch>
              <a:fillRect/>
            </a:stretch>
          </p:blipFill>
          <p:spPr>
            <a:xfrm>
              <a:off x="2747772" y="2682239"/>
              <a:ext cx="1109471" cy="618743"/>
            </a:xfrm>
            <a:prstGeom prst="rect">
              <a:avLst/>
            </a:prstGeom>
          </p:spPr>
        </p:pic>
        <p:pic>
          <p:nvPicPr>
            <p:cNvPr id="11" name="object 11"/>
            <p:cNvPicPr/>
            <p:nvPr/>
          </p:nvPicPr>
          <p:blipFill>
            <a:blip r:embed="rId4" cstate="print"/>
            <a:stretch>
              <a:fillRect/>
            </a:stretch>
          </p:blipFill>
          <p:spPr>
            <a:xfrm>
              <a:off x="2451222" y="2690987"/>
              <a:ext cx="1632975" cy="485668"/>
            </a:xfrm>
            <a:prstGeom prst="rect">
              <a:avLst/>
            </a:prstGeom>
          </p:spPr>
        </p:pic>
        <p:sp>
          <p:nvSpPr>
            <p:cNvPr id="12" name="object 12"/>
            <p:cNvSpPr/>
            <p:nvPr/>
          </p:nvSpPr>
          <p:spPr>
            <a:xfrm>
              <a:off x="2451222" y="2690987"/>
              <a:ext cx="1633220" cy="485775"/>
            </a:xfrm>
            <a:custGeom>
              <a:avLst/>
              <a:gdLst/>
              <a:ahLst/>
              <a:cxnLst/>
              <a:rect l="l" t="t" r="r" b="b"/>
              <a:pathLst>
                <a:path w="1633220" h="485775">
                  <a:moveTo>
                    <a:pt x="262771" y="0"/>
                  </a:moveTo>
                  <a:lnTo>
                    <a:pt x="1370207" y="0"/>
                  </a:lnTo>
                  <a:lnTo>
                    <a:pt x="1417454" y="3912"/>
                  </a:lnTo>
                  <a:lnTo>
                    <a:pt x="1461916" y="15192"/>
                  </a:lnTo>
                  <a:lnTo>
                    <a:pt x="1502854" y="33154"/>
                  </a:lnTo>
                  <a:lnTo>
                    <a:pt x="1539527" y="57112"/>
                  </a:lnTo>
                  <a:lnTo>
                    <a:pt x="1571192" y="86379"/>
                  </a:lnTo>
                  <a:lnTo>
                    <a:pt x="1597111" y="120271"/>
                  </a:lnTo>
                  <a:lnTo>
                    <a:pt x="1616541" y="158102"/>
                  </a:lnTo>
                  <a:lnTo>
                    <a:pt x="1628743" y="199184"/>
                  </a:lnTo>
                  <a:lnTo>
                    <a:pt x="1632975" y="242834"/>
                  </a:lnTo>
                  <a:lnTo>
                    <a:pt x="1628743" y="286483"/>
                  </a:lnTo>
                  <a:lnTo>
                    <a:pt x="1616541" y="327566"/>
                  </a:lnTo>
                  <a:lnTo>
                    <a:pt x="1597111" y="365396"/>
                  </a:lnTo>
                  <a:lnTo>
                    <a:pt x="1571192" y="399288"/>
                  </a:lnTo>
                  <a:lnTo>
                    <a:pt x="1539527" y="428556"/>
                  </a:lnTo>
                  <a:lnTo>
                    <a:pt x="1502854" y="452513"/>
                  </a:lnTo>
                  <a:lnTo>
                    <a:pt x="1461916" y="470475"/>
                  </a:lnTo>
                  <a:lnTo>
                    <a:pt x="1417454" y="481755"/>
                  </a:lnTo>
                  <a:lnTo>
                    <a:pt x="1370207" y="485668"/>
                  </a:lnTo>
                  <a:lnTo>
                    <a:pt x="262771" y="485668"/>
                  </a:lnTo>
                  <a:lnTo>
                    <a:pt x="215528" y="481755"/>
                  </a:lnTo>
                  <a:lnTo>
                    <a:pt x="171067" y="470475"/>
                  </a:lnTo>
                  <a:lnTo>
                    <a:pt x="130129" y="452513"/>
                  </a:lnTo>
                  <a:lnTo>
                    <a:pt x="93456" y="428556"/>
                  </a:lnTo>
                  <a:lnTo>
                    <a:pt x="61788" y="399288"/>
                  </a:lnTo>
                  <a:lnTo>
                    <a:pt x="35867" y="365396"/>
                  </a:lnTo>
                  <a:lnTo>
                    <a:pt x="16435" y="327566"/>
                  </a:lnTo>
                  <a:lnTo>
                    <a:pt x="4232" y="286483"/>
                  </a:lnTo>
                  <a:lnTo>
                    <a:pt x="0" y="242834"/>
                  </a:lnTo>
                  <a:lnTo>
                    <a:pt x="4232" y="199184"/>
                  </a:lnTo>
                  <a:lnTo>
                    <a:pt x="16435" y="158102"/>
                  </a:lnTo>
                  <a:lnTo>
                    <a:pt x="35867" y="120271"/>
                  </a:lnTo>
                  <a:lnTo>
                    <a:pt x="61788" y="86379"/>
                  </a:lnTo>
                  <a:lnTo>
                    <a:pt x="93456" y="57112"/>
                  </a:lnTo>
                  <a:lnTo>
                    <a:pt x="130129" y="33154"/>
                  </a:lnTo>
                  <a:lnTo>
                    <a:pt x="171067" y="15192"/>
                  </a:lnTo>
                  <a:lnTo>
                    <a:pt x="215528" y="3912"/>
                  </a:lnTo>
                  <a:lnTo>
                    <a:pt x="262771" y="0"/>
                  </a:lnTo>
                  <a:close/>
                </a:path>
              </a:pathLst>
            </a:custGeom>
            <a:ln w="9524">
              <a:solidFill>
                <a:srgbClr val="BD4A47"/>
              </a:solidFill>
            </a:ln>
          </p:spPr>
          <p:txBody>
            <a:bodyPr wrap="square" lIns="0" tIns="0" rIns="0" bIns="0" rtlCol="0"/>
            <a:lstStyle/>
            <a:p>
              <a:endParaRPr/>
            </a:p>
          </p:txBody>
        </p:sp>
      </p:grpSp>
      <p:sp>
        <p:nvSpPr>
          <p:cNvPr id="13" name="object 13"/>
          <p:cNvSpPr txBox="1"/>
          <p:nvPr/>
        </p:nvSpPr>
        <p:spPr>
          <a:xfrm>
            <a:off x="2930781" y="2761561"/>
            <a:ext cx="673735" cy="331470"/>
          </a:xfrm>
          <a:prstGeom prst="rect">
            <a:avLst/>
          </a:prstGeom>
        </p:spPr>
        <p:txBody>
          <a:bodyPr vert="horz" wrap="square" lIns="0" tIns="13335" rIns="0" bIns="0" rtlCol="0">
            <a:spAutoFit/>
          </a:bodyPr>
          <a:lstStyle/>
          <a:p>
            <a:pPr marL="12700">
              <a:lnSpc>
                <a:spcPct val="100000"/>
              </a:lnSpc>
              <a:spcBef>
                <a:spcPts val="105"/>
              </a:spcBef>
            </a:pPr>
            <a:r>
              <a:rPr sz="2000" spc="-10" dirty="0">
                <a:latin typeface="Arial MT"/>
                <a:cs typeface="Arial MT"/>
              </a:rPr>
              <a:t>VIEW</a:t>
            </a:r>
            <a:endParaRPr sz="2000">
              <a:latin typeface="Arial MT"/>
              <a:cs typeface="Arial MT"/>
            </a:endParaRPr>
          </a:p>
        </p:txBody>
      </p:sp>
      <p:grpSp>
        <p:nvGrpSpPr>
          <p:cNvPr id="14" name="object 14"/>
          <p:cNvGrpSpPr/>
          <p:nvPr/>
        </p:nvGrpSpPr>
        <p:grpSpPr>
          <a:xfrm>
            <a:off x="841247" y="5250179"/>
            <a:ext cx="2441575" cy="629920"/>
            <a:chOff x="841247" y="5250179"/>
            <a:chExt cx="2441575" cy="629920"/>
          </a:xfrm>
        </p:grpSpPr>
        <p:pic>
          <p:nvPicPr>
            <p:cNvPr id="15" name="object 15"/>
            <p:cNvPicPr/>
            <p:nvPr/>
          </p:nvPicPr>
          <p:blipFill>
            <a:blip r:embed="rId5" cstate="print"/>
            <a:stretch>
              <a:fillRect/>
            </a:stretch>
          </p:blipFill>
          <p:spPr>
            <a:xfrm>
              <a:off x="841247" y="5250179"/>
              <a:ext cx="2441447" cy="562356"/>
            </a:xfrm>
            <a:prstGeom prst="rect">
              <a:avLst/>
            </a:prstGeom>
          </p:spPr>
        </p:pic>
        <p:pic>
          <p:nvPicPr>
            <p:cNvPr id="16" name="object 16"/>
            <p:cNvPicPr/>
            <p:nvPr/>
          </p:nvPicPr>
          <p:blipFill>
            <a:blip r:embed="rId6" cstate="print"/>
            <a:stretch>
              <a:fillRect/>
            </a:stretch>
          </p:blipFill>
          <p:spPr>
            <a:xfrm>
              <a:off x="1205483" y="5260847"/>
              <a:ext cx="1783079" cy="618744"/>
            </a:xfrm>
            <a:prstGeom prst="rect">
              <a:avLst/>
            </a:prstGeom>
          </p:spPr>
        </p:pic>
        <p:pic>
          <p:nvPicPr>
            <p:cNvPr id="17" name="object 17"/>
            <p:cNvPicPr/>
            <p:nvPr/>
          </p:nvPicPr>
          <p:blipFill>
            <a:blip r:embed="rId7" cstate="print"/>
            <a:stretch>
              <a:fillRect/>
            </a:stretch>
          </p:blipFill>
          <p:spPr>
            <a:xfrm>
              <a:off x="879122" y="5268980"/>
              <a:ext cx="2365869" cy="485619"/>
            </a:xfrm>
            <a:prstGeom prst="rect">
              <a:avLst/>
            </a:prstGeom>
          </p:spPr>
        </p:pic>
        <p:sp>
          <p:nvSpPr>
            <p:cNvPr id="18" name="object 18"/>
            <p:cNvSpPr/>
            <p:nvPr/>
          </p:nvSpPr>
          <p:spPr>
            <a:xfrm>
              <a:off x="879122" y="5268980"/>
              <a:ext cx="2366010" cy="485775"/>
            </a:xfrm>
            <a:custGeom>
              <a:avLst/>
              <a:gdLst/>
              <a:ahLst/>
              <a:cxnLst/>
              <a:rect l="l" t="t" r="r" b="b"/>
              <a:pathLst>
                <a:path w="2366010" h="485775">
                  <a:moveTo>
                    <a:pt x="380631" y="0"/>
                  </a:moveTo>
                  <a:lnTo>
                    <a:pt x="1985235" y="0"/>
                  </a:lnTo>
                  <a:lnTo>
                    <a:pt x="2041503" y="2632"/>
                  </a:lnTo>
                  <a:lnTo>
                    <a:pt x="2095201" y="10279"/>
                  </a:lnTo>
                  <a:lnTo>
                    <a:pt x="2145741" y="22566"/>
                  </a:lnTo>
                  <a:lnTo>
                    <a:pt x="2192536" y="39116"/>
                  </a:lnTo>
                  <a:lnTo>
                    <a:pt x="2234997" y="59555"/>
                  </a:lnTo>
                  <a:lnTo>
                    <a:pt x="2272538" y="83507"/>
                  </a:lnTo>
                  <a:lnTo>
                    <a:pt x="2304570" y="110596"/>
                  </a:lnTo>
                  <a:lnTo>
                    <a:pt x="2330507" y="140447"/>
                  </a:lnTo>
                  <a:lnTo>
                    <a:pt x="2361744" y="206932"/>
                  </a:lnTo>
                  <a:lnTo>
                    <a:pt x="2365869" y="242815"/>
                  </a:lnTo>
                  <a:lnTo>
                    <a:pt x="2361744" y="278693"/>
                  </a:lnTo>
                  <a:lnTo>
                    <a:pt x="2330507" y="345171"/>
                  </a:lnTo>
                  <a:lnTo>
                    <a:pt x="2304570" y="375020"/>
                  </a:lnTo>
                  <a:lnTo>
                    <a:pt x="2272538" y="402109"/>
                  </a:lnTo>
                  <a:lnTo>
                    <a:pt x="2234997" y="426060"/>
                  </a:lnTo>
                  <a:lnTo>
                    <a:pt x="2192536" y="446500"/>
                  </a:lnTo>
                  <a:lnTo>
                    <a:pt x="2145741" y="463051"/>
                  </a:lnTo>
                  <a:lnTo>
                    <a:pt x="2095201" y="475338"/>
                  </a:lnTo>
                  <a:lnTo>
                    <a:pt x="2041503" y="482986"/>
                  </a:lnTo>
                  <a:lnTo>
                    <a:pt x="1985235" y="485619"/>
                  </a:lnTo>
                  <a:lnTo>
                    <a:pt x="380631" y="485619"/>
                  </a:lnTo>
                  <a:lnTo>
                    <a:pt x="324381" y="482986"/>
                  </a:lnTo>
                  <a:lnTo>
                    <a:pt x="270695" y="475338"/>
                  </a:lnTo>
                  <a:lnTo>
                    <a:pt x="220161" y="463051"/>
                  </a:lnTo>
                  <a:lnTo>
                    <a:pt x="173367" y="446500"/>
                  </a:lnTo>
                  <a:lnTo>
                    <a:pt x="130903" y="426060"/>
                  </a:lnTo>
                  <a:lnTo>
                    <a:pt x="93358" y="402109"/>
                  </a:lnTo>
                  <a:lnTo>
                    <a:pt x="61318" y="375020"/>
                  </a:lnTo>
                  <a:lnTo>
                    <a:pt x="35374" y="345171"/>
                  </a:lnTo>
                  <a:lnTo>
                    <a:pt x="4126" y="278693"/>
                  </a:lnTo>
                  <a:lnTo>
                    <a:pt x="0" y="242815"/>
                  </a:lnTo>
                  <a:lnTo>
                    <a:pt x="4126" y="206932"/>
                  </a:lnTo>
                  <a:lnTo>
                    <a:pt x="35374" y="140447"/>
                  </a:lnTo>
                  <a:lnTo>
                    <a:pt x="61318" y="110596"/>
                  </a:lnTo>
                  <a:lnTo>
                    <a:pt x="93358" y="83507"/>
                  </a:lnTo>
                  <a:lnTo>
                    <a:pt x="130903" y="59555"/>
                  </a:lnTo>
                  <a:lnTo>
                    <a:pt x="173367" y="39116"/>
                  </a:lnTo>
                  <a:lnTo>
                    <a:pt x="220161" y="22566"/>
                  </a:lnTo>
                  <a:lnTo>
                    <a:pt x="270695" y="10279"/>
                  </a:lnTo>
                  <a:lnTo>
                    <a:pt x="324381" y="2632"/>
                  </a:lnTo>
                  <a:lnTo>
                    <a:pt x="380631" y="0"/>
                  </a:lnTo>
                  <a:close/>
                </a:path>
              </a:pathLst>
            </a:custGeom>
            <a:ln w="9524">
              <a:solidFill>
                <a:srgbClr val="BD4A47"/>
              </a:solidFill>
            </a:ln>
          </p:spPr>
          <p:txBody>
            <a:bodyPr wrap="square" lIns="0" tIns="0" rIns="0" bIns="0" rtlCol="0"/>
            <a:lstStyle/>
            <a:p>
              <a:endParaRPr/>
            </a:p>
          </p:txBody>
        </p:sp>
      </p:grpSp>
      <p:sp>
        <p:nvSpPr>
          <p:cNvPr id="19" name="object 19"/>
          <p:cNvSpPr txBox="1"/>
          <p:nvPr/>
        </p:nvSpPr>
        <p:spPr>
          <a:xfrm>
            <a:off x="1388492" y="5340193"/>
            <a:ext cx="134937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TE</a:t>
            </a:r>
            <a:r>
              <a:rPr sz="2000" spc="-10" dirty="0">
                <a:latin typeface="Arial MT"/>
                <a:cs typeface="Arial MT"/>
              </a:rPr>
              <a:t>M</a:t>
            </a:r>
            <a:r>
              <a:rPr sz="2000" dirty="0">
                <a:latin typeface="Arial MT"/>
                <a:cs typeface="Arial MT"/>
              </a:rPr>
              <a:t>PL</a:t>
            </a:r>
            <a:r>
              <a:rPr sz="2000" spc="-155" dirty="0">
                <a:latin typeface="Arial MT"/>
                <a:cs typeface="Arial MT"/>
              </a:rPr>
              <a:t>A</a:t>
            </a:r>
            <a:r>
              <a:rPr sz="2000" dirty="0">
                <a:latin typeface="Arial MT"/>
                <a:cs typeface="Arial MT"/>
              </a:rPr>
              <a:t>TE</a:t>
            </a:r>
            <a:endParaRPr sz="2000">
              <a:latin typeface="Arial MT"/>
              <a:cs typeface="Arial MT"/>
            </a:endParaRPr>
          </a:p>
        </p:txBody>
      </p:sp>
      <p:grpSp>
        <p:nvGrpSpPr>
          <p:cNvPr id="20" name="object 20"/>
          <p:cNvGrpSpPr/>
          <p:nvPr/>
        </p:nvGrpSpPr>
        <p:grpSpPr>
          <a:xfrm>
            <a:off x="3332988" y="5250179"/>
            <a:ext cx="2441575" cy="629920"/>
            <a:chOff x="3332988" y="5250179"/>
            <a:chExt cx="2441575" cy="629920"/>
          </a:xfrm>
        </p:grpSpPr>
        <p:pic>
          <p:nvPicPr>
            <p:cNvPr id="21" name="object 21"/>
            <p:cNvPicPr/>
            <p:nvPr/>
          </p:nvPicPr>
          <p:blipFill>
            <a:blip r:embed="rId8" cstate="print"/>
            <a:stretch>
              <a:fillRect/>
            </a:stretch>
          </p:blipFill>
          <p:spPr>
            <a:xfrm>
              <a:off x="3332988" y="5250179"/>
              <a:ext cx="2441447" cy="562356"/>
            </a:xfrm>
            <a:prstGeom prst="rect">
              <a:avLst/>
            </a:prstGeom>
          </p:spPr>
        </p:pic>
        <p:pic>
          <p:nvPicPr>
            <p:cNvPr id="22" name="object 22"/>
            <p:cNvPicPr/>
            <p:nvPr/>
          </p:nvPicPr>
          <p:blipFill>
            <a:blip r:embed="rId9" cstate="print"/>
            <a:stretch>
              <a:fillRect/>
            </a:stretch>
          </p:blipFill>
          <p:spPr>
            <a:xfrm>
              <a:off x="4011168" y="5260847"/>
              <a:ext cx="1153667" cy="618744"/>
            </a:xfrm>
            <a:prstGeom prst="rect">
              <a:avLst/>
            </a:prstGeom>
          </p:spPr>
        </p:pic>
        <p:pic>
          <p:nvPicPr>
            <p:cNvPr id="23" name="object 23"/>
            <p:cNvPicPr/>
            <p:nvPr/>
          </p:nvPicPr>
          <p:blipFill>
            <a:blip r:embed="rId10" cstate="print"/>
            <a:stretch>
              <a:fillRect/>
            </a:stretch>
          </p:blipFill>
          <p:spPr>
            <a:xfrm>
              <a:off x="3370722" y="5268980"/>
              <a:ext cx="2365857" cy="485619"/>
            </a:xfrm>
            <a:prstGeom prst="rect">
              <a:avLst/>
            </a:prstGeom>
          </p:spPr>
        </p:pic>
        <p:sp>
          <p:nvSpPr>
            <p:cNvPr id="24" name="object 24"/>
            <p:cNvSpPr/>
            <p:nvPr/>
          </p:nvSpPr>
          <p:spPr>
            <a:xfrm>
              <a:off x="3370722" y="5268980"/>
              <a:ext cx="2366010" cy="485775"/>
            </a:xfrm>
            <a:custGeom>
              <a:avLst/>
              <a:gdLst/>
              <a:ahLst/>
              <a:cxnLst/>
              <a:rect l="l" t="t" r="r" b="b"/>
              <a:pathLst>
                <a:path w="2366010" h="485775">
                  <a:moveTo>
                    <a:pt x="380603" y="0"/>
                  </a:moveTo>
                  <a:lnTo>
                    <a:pt x="1985253" y="0"/>
                  </a:lnTo>
                  <a:lnTo>
                    <a:pt x="2041494" y="2632"/>
                  </a:lnTo>
                  <a:lnTo>
                    <a:pt x="2095172" y="10279"/>
                  </a:lnTo>
                  <a:lnTo>
                    <a:pt x="2145701" y="22566"/>
                  </a:lnTo>
                  <a:lnTo>
                    <a:pt x="2192491" y="39116"/>
                  </a:lnTo>
                  <a:lnTo>
                    <a:pt x="2234953" y="59555"/>
                  </a:lnTo>
                  <a:lnTo>
                    <a:pt x="2272497" y="83507"/>
                  </a:lnTo>
                  <a:lnTo>
                    <a:pt x="2304537" y="110596"/>
                  </a:lnTo>
                  <a:lnTo>
                    <a:pt x="2330481" y="140447"/>
                  </a:lnTo>
                  <a:lnTo>
                    <a:pt x="2361730" y="206932"/>
                  </a:lnTo>
                  <a:lnTo>
                    <a:pt x="2365857" y="242815"/>
                  </a:lnTo>
                  <a:lnTo>
                    <a:pt x="2361730" y="278693"/>
                  </a:lnTo>
                  <a:lnTo>
                    <a:pt x="2330481" y="345171"/>
                  </a:lnTo>
                  <a:lnTo>
                    <a:pt x="2304537" y="375020"/>
                  </a:lnTo>
                  <a:lnTo>
                    <a:pt x="2272497" y="402109"/>
                  </a:lnTo>
                  <a:lnTo>
                    <a:pt x="2234953" y="426060"/>
                  </a:lnTo>
                  <a:lnTo>
                    <a:pt x="2192491" y="446500"/>
                  </a:lnTo>
                  <a:lnTo>
                    <a:pt x="2145701" y="463051"/>
                  </a:lnTo>
                  <a:lnTo>
                    <a:pt x="2095172" y="475338"/>
                  </a:lnTo>
                  <a:lnTo>
                    <a:pt x="2041494" y="482986"/>
                  </a:lnTo>
                  <a:lnTo>
                    <a:pt x="1985253" y="485619"/>
                  </a:lnTo>
                  <a:lnTo>
                    <a:pt x="380603" y="485619"/>
                  </a:lnTo>
                  <a:lnTo>
                    <a:pt x="324363" y="482986"/>
                  </a:lnTo>
                  <a:lnTo>
                    <a:pt x="270684" y="475338"/>
                  </a:lnTo>
                  <a:lnTo>
                    <a:pt x="220155" y="463051"/>
                  </a:lnTo>
                  <a:lnTo>
                    <a:pt x="173366" y="446500"/>
                  </a:lnTo>
                  <a:lnTo>
                    <a:pt x="130904" y="426060"/>
                  </a:lnTo>
                  <a:lnTo>
                    <a:pt x="93359" y="402109"/>
                  </a:lnTo>
                  <a:lnTo>
                    <a:pt x="61320" y="375020"/>
                  </a:lnTo>
                  <a:lnTo>
                    <a:pt x="35376" y="345171"/>
                  </a:lnTo>
                  <a:lnTo>
                    <a:pt x="4126" y="278693"/>
                  </a:lnTo>
                  <a:lnTo>
                    <a:pt x="0" y="242815"/>
                  </a:lnTo>
                  <a:lnTo>
                    <a:pt x="4126" y="206932"/>
                  </a:lnTo>
                  <a:lnTo>
                    <a:pt x="35376" y="140447"/>
                  </a:lnTo>
                  <a:lnTo>
                    <a:pt x="61320" y="110596"/>
                  </a:lnTo>
                  <a:lnTo>
                    <a:pt x="93359" y="83507"/>
                  </a:lnTo>
                  <a:lnTo>
                    <a:pt x="130904" y="59555"/>
                  </a:lnTo>
                  <a:lnTo>
                    <a:pt x="173366" y="39116"/>
                  </a:lnTo>
                  <a:lnTo>
                    <a:pt x="220155" y="22566"/>
                  </a:lnTo>
                  <a:lnTo>
                    <a:pt x="270684" y="10279"/>
                  </a:lnTo>
                  <a:lnTo>
                    <a:pt x="324363" y="2632"/>
                  </a:lnTo>
                  <a:lnTo>
                    <a:pt x="380603" y="0"/>
                  </a:lnTo>
                  <a:close/>
                </a:path>
              </a:pathLst>
            </a:custGeom>
            <a:ln w="9524">
              <a:solidFill>
                <a:srgbClr val="BD4A47"/>
              </a:solidFill>
            </a:ln>
          </p:spPr>
          <p:txBody>
            <a:bodyPr wrap="square" lIns="0" tIns="0" rIns="0" bIns="0" rtlCol="0"/>
            <a:lstStyle/>
            <a:p>
              <a:endParaRPr/>
            </a:p>
          </p:txBody>
        </p:sp>
      </p:grpSp>
      <p:sp>
        <p:nvSpPr>
          <p:cNvPr id="25" name="object 25"/>
          <p:cNvSpPr txBox="1"/>
          <p:nvPr/>
        </p:nvSpPr>
        <p:spPr>
          <a:xfrm>
            <a:off x="4194432" y="5340193"/>
            <a:ext cx="71882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Model</a:t>
            </a:r>
            <a:endParaRPr sz="2000">
              <a:latin typeface="Arial MT"/>
              <a:cs typeface="Arial MT"/>
            </a:endParaRPr>
          </a:p>
        </p:txBody>
      </p:sp>
      <p:sp>
        <p:nvSpPr>
          <p:cNvPr id="26" name="object 26"/>
          <p:cNvSpPr/>
          <p:nvPr/>
        </p:nvSpPr>
        <p:spPr>
          <a:xfrm>
            <a:off x="2779907" y="3787505"/>
            <a:ext cx="1076960" cy="1076960"/>
          </a:xfrm>
          <a:custGeom>
            <a:avLst/>
            <a:gdLst/>
            <a:ahLst/>
            <a:cxnLst/>
            <a:rect l="l" t="t" r="r" b="b"/>
            <a:pathLst>
              <a:path w="1076960" h="1076960">
                <a:moveTo>
                  <a:pt x="0" y="538237"/>
                </a:moveTo>
                <a:lnTo>
                  <a:pt x="2199" y="489258"/>
                </a:lnTo>
                <a:lnTo>
                  <a:pt x="8669" y="441509"/>
                </a:lnTo>
                <a:lnTo>
                  <a:pt x="19221" y="395180"/>
                </a:lnTo>
                <a:lnTo>
                  <a:pt x="33665" y="350461"/>
                </a:lnTo>
                <a:lnTo>
                  <a:pt x="51812" y="307542"/>
                </a:lnTo>
                <a:lnTo>
                  <a:pt x="73470" y="266614"/>
                </a:lnTo>
                <a:lnTo>
                  <a:pt x="98451" y="227866"/>
                </a:lnTo>
                <a:lnTo>
                  <a:pt x="126564" y="191490"/>
                </a:lnTo>
                <a:lnTo>
                  <a:pt x="157621" y="157676"/>
                </a:lnTo>
                <a:lnTo>
                  <a:pt x="191430" y="126613"/>
                </a:lnTo>
                <a:lnTo>
                  <a:pt x="227803" y="98491"/>
                </a:lnTo>
                <a:lnTo>
                  <a:pt x="266549" y="73502"/>
                </a:lnTo>
                <a:lnTo>
                  <a:pt x="307478" y="51836"/>
                </a:lnTo>
                <a:lnTo>
                  <a:pt x="350402" y="33682"/>
                </a:lnTo>
                <a:lnTo>
                  <a:pt x="395129" y="19231"/>
                </a:lnTo>
                <a:lnTo>
                  <a:pt x="441470" y="8674"/>
                </a:lnTo>
                <a:lnTo>
                  <a:pt x="489236" y="2200"/>
                </a:lnTo>
                <a:lnTo>
                  <a:pt x="538237" y="0"/>
                </a:lnTo>
                <a:lnTo>
                  <a:pt x="587215" y="2200"/>
                </a:lnTo>
                <a:lnTo>
                  <a:pt x="634964" y="8674"/>
                </a:lnTo>
                <a:lnTo>
                  <a:pt x="681292" y="19231"/>
                </a:lnTo>
                <a:lnTo>
                  <a:pt x="726010" y="33682"/>
                </a:lnTo>
                <a:lnTo>
                  <a:pt x="768927" y="51836"/>
                </a:lnTo>
                <a:lnTo>
                  <a:pt x="809854" y="73502"/>
                </a:lnTo>
                <a:lnTo>
                  <a:pt x="848600" y="98491"/>
                </a:lnTo>
                <a:lnTo>
                  <a:pt x="884974" y="126613"/>
                </a:lnTo>
                <a:lnTo>
                  <a:pt x="918787" y="157676"/>
                </a:lnTo>
                <a:lnTo>
                  <a:pt x="949848" y="191490"/>
                </a:lnTo>
                <a:lnTo>
                  <a:pt x="977968" y="227866"/>
                </a:lnTo>
                <a:lnTo>
                  <a:pt x="1002955" y="266614"/>
                </a:lnTo>
                <a:lnTo>
                  <a:pt x="1024620" y="307542"/>
                </a:lnTo>
                <a:lnTo>
                  <a:pt x="1042772" y="350461"/>
                </a:lnTo>
                <a:lnTo>
                  <a:pt x="1057222" y="395180"/>
                </a:lnTo>
                <a:lnTo>
                  <a:pt x="1067779" y="441509"/>
                </a:lnTo>
                <a:lnTo>
                  <a:pt x="1074252" y="489258"/>
                </a:lnTo>
                <a:lnTo>
                  <a:pt x="1076452" y="538237"/>
                </a:lnTo>
                <a:lnTo>
                  <a:pt x="1074252" y="587235"/>
                </a:lnTo>
                <a:lnTo>
                  <a:pt x="1067779" y="634999"/>
                </a:lnTo>
                <a:lnTo>
                  <a:pt x="1057222" y="681339"/>
                </a:lnTo>
                <a:lnTo>
                  <a:pt x="1042772" y="726065"/>
                </a:lnTo>
                <a:lnTo>
                  <a:pt x="1024620" y="768988"/>
                </a:lnTo>
                <a:lnTo>
                  <a:pt x="1002955" y="809917"/>
                </a:lnTo>
                <a:lnTo>
                  <a:pt x="977968" y="848663"/>
                </a:lnTo>
                <a:lnTo>
                  <a:pt x="949848" y="885036"/>
                </a:lnTo>
                <a:lnTo>
                  <a:pt x="918787" y="918845"/>
                </a:lnTo>
                <a:lnTo>
                  <a:pt x="884974" y="949902"/>
                </a:lnTo>
                <a:lnTo>
                  <a:pt x="848600" y="978016"/>
                </a:lnTo>
                <a:lnTo>
                  <a:pt x="809854" y="1002998"/>
                </a:lnTo>
                <a:lnTo>
                  <a:pt x="768927" y="1024657"/>
                </a:lnTo>
                <a:lnTo>
                  <a:pt x="726010" y="1042804"/>
                </a:lnTo>
                <a:lnTo>
                  <a:pt x="681292" y="1057248"/>
                </a:lnTo>
                <a:lnTo>
                  <a:pt x="634964" y="1067801"/>
                </a:lnTo>
                <a:lnTo>
                  <a:pt x="587215" y="1074272"/>
                </a:lnTo>
                <a:lnTo>
                  <a:pt x="538237" y="1076471"/>
                </a:lnTo>
                <a:lnTo>
                  <a:pt x="489236" y="1074272"/>
                </a:lnTo>
                <a:lnTo>
                  <a:pt x="441470" y="1067801"/>
                </a:lnTo>
                <a:lnTo>
                  <a:pt x="395129" y="1057248"/>
                </a:lnTo>
                <a:lnTo>
                  <a:pt x="350402" y="1042804"/>
                </a:lnTo>
                <a:lnTo>
                  <a:pt x="307478" y="1024657"/>
                </a:lnTo>
                <a:lnTo>
                  <a:pt x="266549" y="1002998"/>
                </a:lnTo>
                <a:lnTo>
                  <a:pt x="227803" y="978016"/>
                </a:lnTo>
                <a:lnTo>
                  <a:pt x="191430" y="949902"/>
                </a:lnTo>
                <a:lnTo>
                  <a:pt x="157621" y="918845"/>
                </a:lnTo>
                <a:lnTo>
                  <a:pt x="126564" y="885036"/>
                </a:lnTo>
                <a:lnTo>
                  <a:pt x="98451" y="848663"/>
                </a:lnTo>
                <a:lnTo>
                  <a:pt x="73470" y="809917"/>
                </a:lnTo>
                <a:lnTo>
                  <a:pt x="51812" y="768988"/>
                </a:lnTo>
                <a:lnTo>
                  <a:pt x="33665" y="726065"/>
                </a:lnTo>
                <a:lnTo>
                  <a:pt x="19221" y="681339"/>
                </a:lnTo>
                <a:lnTo>
                  <a:pt x="8669" y="634999"/>
                </a:lnTo>
                <a:lnTo>
                  <a:pt x="2199" y="587235"/>
                </a:lnTo>
                <a:lnTo>
                  <a:pt x="0" y="538237"/>
                </a:lnTo>
                <a:close/>
              </a:path>
            </a:pathLst>
          </a:custGeom>
          <a:ln w="25399">
            <a:solidFill>
              <a:srgbClr val="F79546"/>
            </a:solidFill>
          </a:ln>
        </p:spPr>
        <p:txBody>
          <a:bodyPr wrap="square" lIns="0" tIns="0" rIns="0" bIns="0" rtlCol="0"/>
          <a:lstStyle/>
          <a:p>
            <a:endParaRPr/>
          </a:p>
        </p:txBody>
      </p:sp>
      <p:sp>
        <p:nvSpPr>
          <p:cNvPr id="27" name="object 27"/>
          <p:cNvSpPr txBox="1"/>
          <p:nvPr/>
        </p:nvSpPr>
        <p:spPr>
          <a:xfrm>
            <a:off x="3080768" y="4035041"/>
            <a:ext cx="474980" cy="574675"/>
          </a:xfrm>
          <a:prstGeom prst="rect">
            <a:avLst/>
          </a:prstGeom>
        </p:spPr>
        <p:txBody>
          <a:bodyPr vert="horz" wrap="square" lIns="0" tIns="12700" rIns="0" bIns="0" rtlCol="0">
            <a:spAutoFit/>
          </a:bodyPr>
          <a:lstStyle/>
          <a:p>
            <a:pPr marL="12700" marR="5080" indent="50165" algn="just">
              <a:lnSpc>
                <a:spcPct val="100000"/>
              </a:lnSpc>
              <a:spcBef>
                <a:spcPts val="100"/>
              </a:spcBef>
            </a:pPr>
            <a:r>
              <a:rPr sz="1200" b="1" dirty="0">
                <a:latin typeface="Arial"/>
                <a:cs typeface="Arial"/>
              </a:rPr>
              <a:t>One- </a:t>
            </a:r>
            <a:r>
              <a:rPr sz="1200" b="1" spc="-325" dirty="0">
                <a:latin typeface="Arial"/>
                <a:cs typeface="Arial"/>
              </a:rPr>
              <a:t> </a:t>
            </a:r>
            <a:r>
              <a:rPr sz="1200" b="1" dirty="0">
                <a:latin typeface="Arial"/>
                <a:cs typeface="Arial"/>
              </a:rPr>
              <a:t>time </a:t>
            </a:r>
            <a:r>
              <a:rPr sz="1200" b="1" spc="5" dirty="0">
                <a:latin typeface="Arial"/>
                <a:cs typeface="Arial"/>
              </a:rPr>
              <a:t> </a:t>
            </a:r>
            <a:r>
              <a:rPr sz="1200" b="1" spc="-10" dirty="0">
                <a:latin typeface="Arial"/>
                <a:cs typeface="Arial"/>
              </a:rPr>
              <a:t>M</a:t>
            </a:r>
            <a:r>
              <a:rPr sz="1200" b="1" spc="-5" dirty="0">
                <a:latin typeface="Arial"/>
                <a:cs typeface="Arial"/>
              </a:rPr>
              <a:t>e</a:t>
            </a:r>
            <a:r>
              <a:rPr sz="1200" b="1" dirty="0">
                <a:latin typeface="Arial"/>
                <a:cs typeface="Arial"/>
              </a:rPr>
              <a:t>rge</a:t>
            </a:r>
            <a:endParaRPr sz="1200">
              <a:latin typeface="Arial"/>
              <a:cs typeface="Arial"/>
            </a:endParaRPr>
          </a:p>
        </p:txBody>
      </p:sp>
      <p:grpSp>
        <p:nvGrpSpPr>
          <p:cNvPr id="28" name="object 28"/>
          <p:cNvGrpSpPr/>
          <p:nvPr/>
        </p:nvGrpSpPr>
        <p:grpSpPr>
          <a:xfrm>
            <a:off x="1905000" y="3276600"/>
            <a:ext cx="2781300" cy="1469390"/>
            <a:chOff x="1948556" y="3722623"/>
            <a:chExt cx="2781300" cy="1469390"/>
          </a:xfrm>
        </p:grpSpPr>
        <p:sp>
          <p:nvSpPr>
            <p:cNvPr id="29" name="object 29"/>
            <p:cNvSpPr/>
            <p:nvPr/>
          </p:nvSpPr>
          <p:spPr>
            <a:xfrm>
              <a:off x="1961256" y="4415920"/>
              <a:ext cx="807085" cy="763270"/>
            </a:xfrm>
            <a:custGeom>
              <a:avLst/>
              <a:gdLst/>
              <a:ahLst/>
              <a:cxnLst/>
              <a:rect l="l" t="t" r="r" b="b"/>
              <a:pathLst>
                <a:path w="807085" h="763270">
                  <a:moveTo>
                    <a:pt x="464951" y="0"/>
                  </a:moveTo>
                  <a:lnTo>
                    <a:pt x="546104" y="89915"/>
                  </a:lnTo>
                  <a:lnTo>
                    <a:pt x="0" y="583310"/>
                  </a:lnTo>
                  <a:lnTo>
                    <a:pt x="162305" y="763011"/>
                  </a:lnTo>
                  <a:lnTo>
                    <a:pt x="708541" y="269485"/>
                  </a:lnTo>
                  <a:lnTo>
                    <a:pt x="789694" y="359282"/>
                  </a:lnTo>
                  <a:lnTo>
                    <a:pt x="806957" y="17394"/>
                  </a:lnTo>
                  <a:lnTo>
                    <a:pt x="464951" y="0"/>
                  </a:lnTo>
                  <a:close/>
                </a:path>
              </a:pathLst>
            </a:custGeom>
            <a:solidFill>
              <a:srgbClr val="4F80BC"/>
            </a:solidFill>
          </p:spPr>
          <p:txBody>
            <a:bodyPr wrap="square" lIns="0" tIns="0" rIns="0" bIns="0" rtlCol="0"/>
            <a:lstStyle/>
            <a:p>
              <a:endParaRPr/>
            </a:p>
          </p:txBody>
        </p:sp>
        <p:sp>
          <p:nvSpPr>
            <p:cNvPr id="30" name="object 30"/>
            <p:cNvSpPr/>
            <p:nvPr/>
          </p:nvSpPr>
          <p:spPr>
            <a:xfrm>
              <a:off x="1961256" y="4415920"/>
              <a:ext cx="807085" cy="763270"/>
            </a:xfrm>
            <a:custGeom>
              <a:avLst/>
              <a:gdLst/>
              <a:ahLst/>
              <a:cxnLst/>
              <a:rect l="l" t="t" r="r" b="b"/>
              <a:pathLst>
                <a:path w="807085" h="763270">
                  <a:moveTo>
                    <a:pt x="789694" y="359282"/>
                  </a:moveTo>
                  <a:lnTo>
                    <a:pt x="708541" y="269485"/>
                  </a:lnTo>
                  <a:lnTo>
                    <a:pt x="162305" y="763011"/>
                  </a:lnTo>
                  <a:lnTo>
                    <a:pt x="0" y="583310"/>
                  </a:lnTo>
                  <a:lnTo>
                    <a:pt x="546104" y="89915"/>
                  </a:lnTo>
                  <a:lnTo>
                    <a:pt x="464951" y="0"/>
                  </a:lnTo>
                  <a:lnTo>
                    <a:pt x="806957" y="17394"/>
                  </a:lnTo>
                  <a:lnTo>
                    <a:pt x="789694" y="359282"/>
                  </a:lnTo>
                  <a:close/>
                </a:path>
              </a:pathLst>
            </a:custGeom>
            <a:ln w="25399">
              <a:solidFill>
                <a:srgbClr val="385D89"/>
              </a:solidFill>
            </a:ln>
          </p:spPr>
          <p:txBody>
            <a:bodyPr wrap="square" lIns="0" tIns="0" rIns="0" bIns="0" rtlCol="0"/>
            <a:lstStyle/>
            <a:p>
              <a:endParaRPr/>
            </a:p>
          </p:txBody>
        </p:sp>
        <p:sp>
          <p:nvSpPr>
            <p:cNvPr id="31" name="object 31"/>
            <p:cNvSpPr/>
            <p:nvPr/>
          </p:nvSpPr>
          <p:spPr>
            <a:xfrm>
              <a:off x="3902323" y="4413372"/>
              <a:ext cx="814705" cy="759460"/>
            </a:xfrm>
            <a:custGeom>
              <a:avLst/>
              <a:gdLst/>
              <a:ahLst/>
              <a:cxnLst/>
              <a:rect l="l" t="t" r="r" b="b"/>
              <a:pathLst>
                <a:path w="814704" h="759460">
                  <a:moveTo>
                    <a:pt x="341650" y="0"/>
                  </a:moveTo>
                  <a:lnTo>
                    <a:pt x="0" y="21848"/>
                  </a:lnTo>
                  <a:lnTo>
                    <a:pt x="21732" y="363473"/>
                  </a:lnTo>
                  <a:lnTo>
                    <a:pt x="101742" y="272677"/>
                  </a:lnTo>
                  <a:lnTo>
                    <a:pt x="654314" y="758951"/>
                  </a:lnTo>
                  <a:lnTo>
                    <a:pt x="814212" y="577214"/>
                  </a:lnTo>
                  <a:lnTo>
                    <a:pt x="261640" y="90940"/>
                  </a:lnTo>
                  <a:lnTo>
                    <a:pt x="341650" y="0"/>
                  </a:lnTo>
                  <a:close/>
                </a:path>
              </a:pathLst>
            </a:custGeom>
            <a:solidFill>
              <a:srgbClr val="4F80BC"/>
            </a:solidFill>
          </p:spPr>
          <p:txBody>
            <a:bodyPr wrap="square" lIns="0" tIns="0" rIns="0" bIns="0" rtlCol="0"/>
            <a:lstStyle/>
            <a:p>
              <a:endParaRPr/>
            </a:p>
          </p:txBody>
        </p:sp>
        <p:sp>
          <p:nvSpPr>
            <p:cNvPr id="32" name="object 32"/>
            <p:cNvSpPr/>
            <p:nvPr/>
          </p:nvSpPr>
          <p:spPr>
            <a:xfrm>
              <a:off x="3902323" y="4413372"/>
              <a:ext cx="814705" cy="759460"/>
            </a:xfrm>
            <a:custGeom>
              <a:avLst/>
              <a:gdLst/>
              <a:ahLst/>
              <a:cxnLst/>
              <a:rect l="l" t="t" r="r" b="b"/>
              <a:pathLst>
                <a:path w="814704" h="759460">
                  <a:moveTo>
                    <a:pt x="341650" y="0"/>
                  </a:moveTo>
                  <a:lnTo>
                    <a:pt x="261640" y="90940"/>
                  </a:lnTo>
                  <a:lnTo>
                    <a:pt x="814212" y="577214"/>
                  </a:lnTo>
                  <a:lnTo>
                    <a:pt x="654314" y="758951"/>
                  </a:lnTo>
                  <a:lnTo>
                    <a:pt x="101742" y="272677"/>
                  </a:lnTo>
                  <a:lnTo>
                    <a:pt x="21732" y="363473"/>
                  </a:lnTo>
                  <a:lnTo>
                    <a:pt x="0" y="21848"/>
                  </a:lnTo>
                  <a:lnTo>
                    <a:pt x="341650" y="0"/>
                  </a:lnTo>
                  <a:close/>
                </a:path>
              </a:pathLst>
            </a:custGeom>
            <a:ln w="25399">
              <a:solidFill>
                <a:srgbClr val="385D89"/>
              </a:solidFill>
            </a:ln>
          </p:spPr>
          <p:txBody>
            <a:bodyPr wrap="square" lIns="0" tIns="0" rIns="0" bIns="0" rtlCol="0"/>
            <a:lstStyle/>
            <a:p>
              <a:endParaRPr/>
            </a:p>
          </p:txBody>
        </p:sp>
        <p:sp>
          <p:nvSpPr>
            <p:cNvPr id="33" name="object 33"/>
            <p:cNvSpPr/>
            <p:nvPr/>
          </p:nvSpPr>
          <p:spPr>
            <a:xfrm>
              <a:off x="3560460" y="3735323"/>
              <a:ext cx="484505" cy="533400"/>
            </a:xfrm>
            <a:custGeom>
              <a:avLst/>
              <a:gdLst/>
              <a:ahLst/>
              <a:cxnLst/>
              <a:rect l="l" t="t" r="r" b="b"/>
              <a:pathLst>
                <a:path w="484504" h="533400">
                  <a:moveTo>
                    <a:pt x="242041" y="0"/>
                  </a:moveTo>
                  <a:lnTo>
                    <a:pt x="0" y="242184"/>
                  </a:lnTo>
                  <a:lnTo>
                    <a:pt x="121005" y="242184"/>
                  </a:lnTo>
                  <a:lnTo>
                    <a:pt x="121005" y="532887"/>
                  </a:lnTo>
                  <a:lnTo>
                    <a:pt x="363077" y="532887"/>
                  </a:lnTo>
                  <a:lnTo>
                    <a:pt x="363077" y="242184"/>
                  </a:lnTo>
                  <a:lnTo>
                    <a:pt x="484113" y="242184"/>
                  </a:lnTo>
                  <a:lnTo>
                    <a:pt x="242041" y="0"/>
                  </a:lnTo>
                  <a:close/>
                </a:path>
              </a:pathLst>
            </a:custGeom>
            <a:solidFill>
              <a:srgbClr val="4F80BC"/>
            </a:solidFill>
          </p:spPr>
          <p:txBody>
            <a:bodyPr wrap="square" lIns="0" tIns="0" rIns="0" bIns="0" rtlCol="0"/>
            <a:lstStyle/>
            <a:p>
              <a:endParaRPr/>
            </a:p>
          </p:txBody>
        </p:sp>
        <p:sp>
          <p:nvSpPr>
            <p:cNvPr id="34" name="object 34"/>
            <p:cNvSpPr/>
            <p:nvPr/>
          </p:nvSpPr>
          <p:spPr>
            <a:xfrm>
              <a:off x="3560460" y="3735323"/>
              <a:ext cx="484505" cy="533400"/>
            </a:xfrm>
            <a:custGeom>
              <a:avLst/>
              <a:gdLst/>
              <a:ahLst/>
              <a:cxnLst/>
              <a:rect l="l" t="t" r="r" b="b"/>
              <a:pathLst>
                <a:path w="484504" h="533400">
                  <a:moveTo>
                    <a:pt x="484113" y="242184"/>
                  </a:moveTo>
                  <a:lnTo>
                    <a:pt x="363077" y="242184"/>
                  </a:lnTo>
                  <a:lnTo>
                    <a:pt x="363077" y="532887"/>
                  </a:lnTo>
                  <a:lnTo>
                    <a:pt x="121005" y="532887"/>
                  </a:lnTo>
                  <a:lnTo>
                    <a:pt x="121005" y="242184"/>
                  </a:lnTo>
                  <a:lnTo>
                    <a:pt x="0" y="242184"/>
                  </a:lnTo>
                  <a:lnTo>
                    <a:pt x="242041" y="0"/>
                  </a:lnTo>
                  <a:lnTo>
                    <a:pt x="484113" y="242184"/>
                  </a:lnTo>
                  <a:close/>
                </a:path>
              </a:pathLst>
            </a:custGeom>
            <a:ln w="25399">
              <a:solidFill>
                <a:srgbClr val="385D89"/>
              </a:solidFill>
            </a:ln>
          </p:spPr>
          <p:txBody>
            <a:bodyPr wrap="square" lIns="0" tIns="0" rIns="0" bIns="0" rtlCol="0"/>
            <a:lstStyle/>
            <a:p>
              <a:endParaRPr/>
            </a:p>
          </p:txBody>
        </p:sp>
      </p:grpSp>
      <p:grpSp>
        <p:nvGrpSpPr>
          <p:cNvPr id="35" name="object 35"/>
          <p:cNvGrpSpPr/>
          <p:nvPr/>
        </p:nvGrpSpPr>
        <p:grpSpPr>
          <a:xfrm>
            <a:off x="7440172" y="2546604"/>
            <a:ext cx="2593975" cy="624840"/>
            <a:chOff x="7440172" y="2546604"/>
            <a:chExt cx="2593975" cy="624840"/>
          </a:xfrm>
        </p:grpSpPr>
        <p:pic>
          <p:nvPicPr>
            <p:cNvPr id="36" name="object 36"/>
            <p:cNvPicPr/>
            <p:nvPr/>
          </p:nvPicPr>
          <p:blipFill>
            <a:blip r:embed="rId11" cstate="print"/>
            <a:stretch>
              <a:fillRect/>
            </a:stretch>
          </p:blipFill>
          <p:spPr>
            <a:xfrm>
              <a:off x="7440172" y="2546604"/>
              <a:ext cx="2593837" cy="557783"/>
            </a:xfrm>
            <a:prstGeom prst="rect">
              <a:avLst/>
            </a:prstGeom>
          </p:spPr>
        </p:pic>
        <p:pic>
          <p:nvPicPr>
            <p:cNvPr id="37" name="object 37"/>
            <p:cNvPicPr/>
            <p:nvPr/>
          </p:nvPicPr>
          <p:blipFill>
            <a:blip r:embed="rId6" cstate="print"/>
            <a:stretch>
              <a:fillRect/>
            </a:stretch>
          </p:blipFill>
          <p:spPr>
            <a:xfrm>
              <a:off x="7880603" y="2552700"/>
              <a:ext cx="1783079" cy="618744"/>
            </a:xfrm>
            <a:prstGeom prst="rect">
              <a:avLst/>
            </a:prstGeom>
          </p:spPr>
        </p:pic>
        <p:pic>
          <p:nvPicPr>
            <p:cNvPr id="38" name="object 38"/>
            <p:cNvPicPr/>
            <p:nvPr/>
          </p:nvPicPr>
          <p:blipFill>
            <a:blip r:embed="rId12" cstate="print"/>
            <a:stretch>
              <a:fillRect/>
            </a:stretch>
          </p:blipFill>
          <p:spPr>
            <a:xfrm>
              <a:off x="7477901" y="2561082"/>
              <a:ext cx="2518257" cy="485637"/>
            </a:xfrm>
            <a:prstGeom prst="rect">
              <a:avLst/>
            </a:prstGeom>
          </p:spPr>
        </p:pic>
        <p:sp>
          <p:nvSpPr>
            <p:cNvPr id="39" name="object 39"/>
            <p:cNvSpPr/>
            <p:nvPr/>
          </p:nvSpPr>
          <p:spPr>
            <a:xfrm>
              <a:off x="7477901" y="2561082"/>
              <a:ext cx="2518410" cy="485775"/>
            </a:xfrm>
            <a:custGeom>
              <a:avLst/>
              <a:gdLst/>
              <a:ahLst/>
              <a:cxnLst/>
              <a:rect l="l" t="t" r="r" b="b"/>
              <a:pathLst>
                <a:path w="2518409" h="485775">
                  <a:moveTo>
                    <a:pt x="405109" y="0"/>
                  </a:moveTo>
                  <a:lnTo>
                    <a:pt x="2113147" y="0"/>
                  </a:lnTo>
                  <a:lnTo>
                    <a:pt x="2172988" y="2632"/>
                  </a:lnTo>
                  <a:lnTo>
                    <a:pt x="2230110" y="10281"/>
                  </a:lnTo>
                  <a:lnTo>
                    <a:pt x="2283886" y="22569"/>
                  </a:lnTo>
                  <a:lnTo>
                    <a:pt x="2333688" y="39122"/>
                  </a:lnTo>
                  <a:lnTo>
                    <a:pt x="2378887" y="59563"/>
                  </a:lnTo>
                  <a:lnTo>
                    <a:pt x="2418855" y="83517"/>
                  </a:lnTo>
                  <a:lnTo>
                    <a:pt x="2452965" y="110609"/>
                  </a:lnTo>
                  <a:lnTo>
                    <a:pt x="2480588" y="140462"/>
                  </a:lnTo>
                  <a:lnTo>
                    <a:pt x="2501097" y="172701"/>
                  </a:lnTo>
                  <a:lnTo>
                    <a:pt x="2518257" y="242834"/>
                  </a:lnTo>
                  <a:lnTo>
                    <a:pt x="2513862" y="278717"/>
                  </a:lnTo>
                  <a:lnTo>
                    <a:pt x="2480588" y="345200"/>
                  </a:lnTo>
                  <a:lnTo>
                    <a:pt x="2452965" y="375050"/>
                  </a:lnTo>
                  <a:lnTo>
                    <a:pt x="2418855" y="402137"/>
                  </a:lnTo>
                  <a:lnTo>
                    <a:pt x="2378887" y="426087"/>
                  </a:lnTo>
                  <a:lnTo>
                    <a:pt x="2333688" y="446524"/>
                  </a:lnTo>
                  <a:lnTo>
                    <a:pt x="2283886" y="463073"/>
                  </a:lnTo>
                  <a:lnTo>
                    <a:pt x="2230110" y="475358"/>
                  </a:lnTo>
                  <a:lnTo>
                    <a:pt x="2172988" y="483005"/>
                  </a:lnTo>
                  <a:lnTo>
                    <a:pt x="2113147" y="485637"/>
                  </a:lnTo>
                  <a:lnTo>
                    <a:pt x="405109" y="485637"/>
                  </a:lnTo>
                  <a:lnTo>
                    <a:pt x="345241" y="483005"/>
                  </a:lnTo>
                  <a:lnTo>
                    <a:pt x="288102" y="475358"/>
                  </a:lnTo>
                  <a:lnTo>
                    <a:pt x="234317" y="463073"/>
                  </a:lnTo>
                  <a:lnTo>
                    <a:pt x="184515" y="446524"/>
                  </a:lnTo>
                  <a:lnTo>
                    <a:pt x="139320" y="426087"/>
                  </a:lnTo>
                  <a:lnTo>
                    <a:pt x="99360" y="402137"/>
                  </a:lnTo>
                  <a:lnTo>
                    <a:pt x="65261" y="375050"/>
                  </a:lnTo>
                  <a:lnTo>
                    <a:pt x="37649" y="345200"/>
                  </a:lnTo>
                  <a:lnTo>
                    <a:pt x="17150" y="312964"/>
                  </a:lnTo>
                  <a:lnTo>
                    <a:pt x="0" y="242834"/>
                  </a:lnTo>
                  <a:lnTo>
                    <a:pt x="4392" y="206950"/>
                  </a:lnTo>
                  <a:lnTo>
                    <a:pt x="37649" y="140462"/>
                  </a:lnTo>
                  <a:lnTo>
                    <a:pt x="65261" y="110609"/>
                  </a:lnTo>
                  <a:lnTo>
                    <a:pt x="99360" y="83517"/>
                  </a:lnTo>
                  <a:lnTo>
                    <a:pt x="139320" y="59563"/>
                  </a:lnTo>
                  <a:lnTo>
                    <a:pt x="184515" y="39122"/>
                  </a:lnTo>
                  <a:lnTo>
                    <a:pt x="234317" y="22569"/>
                  </a:lnTo>
                  <a:lnTo>
                    <a:pt x="288102" y="10281"/>
                  </a:lnTo>
                  <a:lnTo>
                    <a:pt x="345241" y="2632"/>
                  </a:lnTo>
                  <a:lnTo>
                    <a:pt x="405109" y="0"/>
                  </a:lnTo>
                  <a:close/>
                </a:path>
              </a:pathLst>
            </a:custGeom>
            <a:ln w="9524">
              <a:solidFill>
                <a:srgbClr val="BD4A47"/>
              </a:solidFill>
            </a:ln>
          </p:spPr>
          <p:txBody>
            <a:bodyPr wrap="square" lIns="0" tIns="0" rIns="0" bIns="0" rtlCol="0"/>
            <a:lstStyle/>
            <a:p>
              <a:endParaRPr/>
            </a:p>
          </p:txBody>
        </p:sp>
      </p:grpSp>
      <p:sp>
        <p:nvSpPr>
          <p:cNvPr id="40" name="object 40"/>
          <p:cNvSpPr txBox="1"/>
          <p:nvPr/>
        </p:nvSpPr>
        <p:spPr>
          <a:xfrm>
            <a:off x="8063871" y="2631690"/>
            <a:ext cx="134937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TE</a:t>
            </a:r>
            <a:r>
              <a:rPr sz="2000" spc="-10" dirty="0">
                <a:latin typeface="Arial MT"/>
                <a:cs typeface="Arial MT"/>
              </a:rPr>
              <a:t>M</a:t>
            </a:r>
            <a:r>
              <a:rPr sz="2000" dirty="0">
                <a:latin typeface="Arial MT"/>
                <a:cs typeface="Arial MT"/>
              </a:rPr>
              <a:t>PL</a:t>
            </a:r>
            <a:r>
              <a:rPr sz="2000" spc="-155" dirty="0">
                <a:latin typeface="Arial MT"/>
                <a:cs typeface="Arial MT"/>
              </a:rPr>
              <a:t>A</a:t>
            </a:r>
            <a:r>
              <a:rPr sz="2000" dirty="0">
                <a:latin typeface="Arial MT"/>
                <a:cs typeface="Arial MT"/>
              </a:rPr>
              <a:t>TE</a:t>
            </a:r>
            <a:endParaRPr sz="2000">
              <a:latin typeface="Arial MT"/>
              <a:cs typeface="Arial MT"/>
            </a:endParaRPr>
          </a:p>
        </p:txBody>
      </p:sp>
      <p:grpSp>
        <p:nvGrpSpPr>
          <p:cNvPr id="41" name="object 41"/>
          <p:cNvGrpSpPr/>
          <p:nvPr/>
        </p:nvGrpSpPr>
        <p:grpSpPr>
          <a:xfrm>
            <a:off x="7592568" y="3717035"/>
            <a:ext cx="2441575" cy="628015"/>
            <a:chOff x="7592568" y="3717035"/>
            <a:chExt cx="2441575" cy="628015"/>
          </a:xfrm>
        </p:grpSpPr>
        <p:pic>
          <p:nvPicPr>
            <p:cNvPr id="42" name="object 42"/>
            <p:cNvPicPr/>
            <p:nvPr/>
          </p:nvPicPr>
          <p:blipFill>
            <a:blip r:embed="rId13" cstate="print"/>
            <a:stretch>
              <a:fillRect/>
            </a:stretch>
          </p:blipFill>
          <p:spPr>
            <a:xfrm>
              <a:off x="7592568" y="3717035"/>
              <a:ext cx="2441447" cy="562356"/>
            </a:xfrm>
            <a:prstGeom prst="rect">
              <a:avLst/>
            </a:prstGeom>
          </p:spPr>
        </p:pic>
        <p:pic>
          <p:nvPicPr>
            <p:cNvPr id="43" name="object 43"/>
            <p:cNvPicPr/>
            <p:nvPr/>
          </p:nvPicPr>
          <p:blipFill>
            <a:blip r:embed="rId14" cstate="print"/>
            <a:stretch>
              <a:fillRect/>
            </a:stretch>
          </p:blipFill>
          <p:spPr>
            <a:xfrm>
              <a:off x="8293608" y="3726179"/>
              <a:ext cx="1109472" cy="618744"/>
            </a:xfrm>
            <a:prstGeom prst="rect">
              <a:avLst/>
            </a:prstGeom>
          </p:spPr>
        </p:pic>
        <p:pic>
          <p:nvPicPr>
            <p:cNvPr id="44" name="object 44"/>
            <p:cNvPicPr/>
            <p:nvPr/>
          </p:nvPicPr>
          <p:blipFill>
            <a:blip r:embed="rId15" cstate="print"/>
            <a:stretch>
              <a:fillRect/>
            </a:stretch>
          </p:blipFill>
          <p:spPr>
            <a:xfrm>
              <a:off x="7630150" y="3735323"/>
              <a:ext cx="2366009" cy="485643"/>
            </a:xfrm>
            <a:prstGeom prst="rect">
              <a:avLst/>
            </a:prstGeom>
          </p:spPr>
        </p:pic>
        <p:sp>
          <p:nvSpPr>
            <p:cNvPr id="45" name="object 45"/>
            <p:cNvSpPr/>
            <p:nvPr/>
          </p:nvSpPr>
          <p:spPr>
            <a:xfrm>
              <a:off x="7630150" y="3735323"/>
              <a:ext cx="2366010" cy="485775"/>
            </a:xfrm>
            <a:custGeom>
              <a:avLst/>
              <a:gdLst/>
              <a:ahLst/>
              <a:cxnLst/>
              <a:rect l="l" t="t" r="r" b="b"/>
              <a:pathLst>
                <a:path w="2366009" h="485775">
                  <a:moveTo>
                    <a:pt x="380634" y="0"/>
                  </a:moveTo>
                  <a:lnTo>
                    <a:pt x="1985406" y="0"/>
                  </a:lnTo>
                  <a:lnTo>
                    <a:pt x="2041646" y="2632"/>
                  </a:lnTo>
                  <a:lnTo>
                    <a:pt x="2095325" y="10280"/>
                  </a:lnTo>
                  <a:lnTo>
                    <a:pt x="2145854" y="22568"/>
                  </a:lnTo>
                  <a:lnTo>
                    <a:pt x="2192643" y="39120"/>
                  </a:lnTo>
                  <a:lnTo>
                    <a:pt x="2235105" y="59561"/>
                  </a:lnTo>
                  <a:lnTo>
                    <a:pt x="2272650" y="83514"/>
                  </a:lnTo>
                  <a:lnTo>
                    <a:pt x="2304689" y="110604"/>
                  </a:lnTo>
                  <a:lnTo>
                    <a:pt x="2330633" y="140457"/>
                  </a:lnTo>
                  <a:lnTo>
                    <a:pt x="2361882" y="206944"/>
                  </a:lnTo>
                  <a:lnTo>
                    <a:pt x="2366009" y="242828"/>
                  </a:lnTo>
                  <a:lnTo>
                    <a:pt x="2361882" y="278711"/>
                  </a:lnTo>
                  <a:lnTo>
                    <a:pt x="2330633" y="345196"/>
                  </a:lnTo>
                  <a:lnTo>
                    <a:pt x="2304689" y="375047"/>
                  </a:lnTo>
                  <a:lnTo>
                    <a:pt x="2272650" y="402136"/>
                  </a:lnTo>
                  <a:lnTo>
                    <a:pt x="2235105" y="426088"/>
                  </a:lnTo>
                  <a:lnTo>
                    <a:pt x="2192643" y="446526"/>
                  </a:lnTo>
                  <a:lnTo>
                    <a:pt x="2145854" y="463077"/>
                  </a:lnTo>
                  <a:lnTo>
                    <a:pt x="2095325" y="475364"/>
                  </a:lnTo>
                  <a:lnTo>
                    <a:pt x="2041646" y="483011"/>
                  </a:lnTo>
                  <a:lnTo>
                    <a:pt x="1985406" y="485643"/>
                  </a:lnTo>
                  <a:lnTo>
                    <a:pt x="380634" y="485643"/>
                  </a:lnTo>
                  <a:lnTo>
                    <a:pt x="324393" y="483011"/>
                  </a:lnTo>
                  <a:lnTo>
                    <a:pt x="270712" y="475364"/>
                  </a:lnTo>
                  <a:lnTo>
                    <a:pt x="220180" y="463077"/>
                  </a:lnTo>
                  <a:lnTo>
                    <a:pt x="173387" y="446526"/>
                  </a:lnTo>
                  <a:lnTo>
                    <a:pt x="130921" y="426088"/>
                  </a:lnTo>
                  <a:lnTo>
                    <a:pt x="93372" y="402136"/>
                  </a:lnTo>
                  <a:lnTo>
                    <a:pt x="61329" y="375047"/>
                  </a:lnTo>
                  <a:lnTo>
                    <a:pt x="35381" y="345196"/>
                  </a:lnTo>
                  <a:lnTo>
                    <a:pt x="4127" y="278711"/>
                  </a:lnTo>
                  <a:lnTo>
                    <a:pt x="0" y="242828"/>
                  </a:lnTo>
                  <a:lnTo>
                    <a:pt x="4127" y="206944"/>
                  </a:lnTo>
                  <a:lnTo>
                    <a:pt x="35381" y="140457"/>
                  </a:lnTo>
                  <a:lnTo>
                    <a:pt x="61329" y="110604"/>
                  </a:lnTo>
                  <a:lnTo>
                    <a:pt x="93372" y="83514"/>
                  </a:lnTo>
                  <a:lnTo>
                    <a:pt x="130921" y="59561"/>
                  </a:lnTo>
                  <a:lnTo>
                    <a:pt x="173387" y="39120"/>
                  </a:lnTo>
                  <a:lnTo>
                    <a:pt x="220180" y="22568"/>
                  </a:lnTo>
                  <a:lnTo>
                    <a:pt x="270712" y="10280"/>
                  </a:lnTo>
                  <a:lnTo>
                    <a:pt x="324393" y="2632"/>
                  </a:lnTo>
                  <a:lnTo>
                    <a:pt x="380634" y="0"/>
                  </a:lnTo>
                  <a:close/>
                </a:path>
              </a:pathLst>
            </a:custGeom>
            <a:ln w="9524">
              <a:solidFill>
                <a:srgbClr val="BD4A47"/>
              </a:solidFill>
            </a:ln>
          </p:spPr>
          <p:txBody>
            <a:bodyPr wrap="square" lIns="0" tIns="0" rIns="0" bIns="0" rtlCol="0"/>
            <a:lstStyle/>
            <a:p>
              <a:endParaRPr/>
            </a:p>
          </p:txBody>
        </p:sp>
      </p:grpSp>
      <p:sp>
        <p:nvSpPr>
          <p:cNvPr id="46" name="object 46"/>
          <p:cNvSpPr txBox="1"/>
          <p:nvPr/>
        </p:nvSpPr>
        <p:spPr>
          <a:xfrm>
            <a:off x="8477510" y="3806441"/>
            <a:ext cx="67500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V</a:t>
            </a:r>
            <a:r>
              <a:rPr sz="2000" spc="-10" dirty="0">
                <a:latin typeface="Arial MT"/>
                <a:cs typeface="Arial MT"/>
              </a:rPr>
              <a:t>I</a:t>
            </a:r>
            <a:r>
              <a:rPr sz="2000" dirty="0">
                <a:latin typeface="Arial MT"/>
                <a:cs typeface="Arial MT"/>
              </a:rPr>
              <a:t>EW</a:t>
            </a:r>
            <a:endParaRPr sz="2000">
              <a:latin typeface="Arial MT"/>
              <a:cs typeface="Arial MT"/>
            </a:endParaRPr>
          </a:p>
        </p:txBody>
      </p:sp>
      <p:grpSp>
        <p:nvGrpSpPr>
          <p:cNvPr id="47" name="object 47"/>
          <p:cNvGrpSpPr/>
          <p:nvPr/>
        </p:nvGrpSpPr>
        <p:grpSpPr>
          <a:xfrm>
            <a:off x="7592568" y="5289803"/>
            <a:ext cx="2441575" cy="628015"/>
            <a:chOff x="7592568" y="5289803"/>
            <a:chExt cx="2441575" cy="628015"/>
          </a:xfrm>
        </p:grpSpPr>
        <p:pic>
          <p:nvPicPr>
            <p:cNvPr id="48" name="object 48"/>
            <p:cNvPicPr/>
            <p:nvPr/>
          </p:nvPicPr>
          <p:blipFill>
            <a:blip r:embed="rId16" cstate="print"/>
            <a:stretch>
              <a:fillRect/>
            </a:stretch>
          </p:blipFill>
          <p:spPr>
            <a:xfrm>
              <a:off x="7592568" y="5289803"/>
              <a:ext cx="2441447" cy="562356"/>
            </a:xfrm>
            <a:prstGeom prst="rect">
              <a:avLst/>
            </a:prstGeom>
          </p:spPr>
        </p:pic>
        <p:pic>
          <p:nvPicPr>
            <p:cNvPr id="49" name="object 49"/>
            <p:cNvPicPr/>
            <p:nvPr/>
          </p:nvPicPr>
          <p:blipFill>
            <a:blip r:embed="rId9" cstate="print"/>
            <a:stretch>
              <a:fillRect/>
            </a:stretch>
          </p:blipFill>
          <p:spPr>
            <a:xfrm>
              <a:off x="8270748" y="5298947"/>
              <a:ext cx="1153668" cy="618744"/>
            </a:xfrm>
            <a:prstGeom prst="rect">
              <a:avLst/>
            </a:prstGeom>
          </p:spPr>
        </p:pic>
        <p:pic>
          <p:nvPicPr>
            <p:cNvPr id="50" name="object 50"/>
            <p:cNvPicPr/>
            <p:nvPr/>
          </p:nvPicPr>
          <p:blipFill>
            <a:blip r:embed="rId17" cstate="print"/>
            <a:stretch>
              <a:fillRect/>
            </a:stretch>
          </p:blipFill>
          <p:spPr>
            <a:xfrm>
              <a:off x="7630150" y="5307460"/>
              <a:ext cx="2366009" cy="485656"/>
            </a:xfrm>
            <a:prstGeom prst="rect">
              <a:avLst/>
            </a:prstGeom>
          </p:spPr>
        </p:pic>
        <p:sp>
          <p:nvSpPr>
            <p:cNvPr id="51" name="object 51"/>
            <p:cNvSpPr/>
            <p:nvPr/>
          </p:nvSpPr>
          <p:spPr>
            <a:xfrm>
              <a:off x="7630150" y="5307460"/>
              <a:ext cx="2366010" cy="485775"/>
            </a:xfrm>
            <a:custGeom>
              <a:avLst/>
              <a:gdLst/>
              <a:ahLst/>
              <a:cxnLst/>
              <a:rect l="l" t="t" r="r" b="b"/>
              <a:pathLst>
                <a:path w="2366009" h="485775">
                  <a:moveTo>
                    <a:pt x="380634" y="0"/>
                  </a:moveTo>
                  <a:lnTo>
                    <a:pt x="1985406" y="0"/>
                  </a:lnTo>
                  <a:lnTo>
                    <a:pt x="2041646" y="2632"/>
                  </a:lnTo>
                  <a:lnTo>
                    <a:pt x="2095325" y="10279"/>
                  </a:lnTo>
                  <a:lnTo>
                    <a:pt x="2145854" y="22566"/>
                  </a:lnTo>
                  <a:lnTo>
                    <a:pt x="2192643" y="39116"/>
                  </a:lnTo>
                  <a:lnTo>
                    <a:pt x="2235105" y="59555"/>
                  </a:lnTo>
                  <a:lnTo>
                    <a:pt x="2272650" y="83507"/>
                  </a:lnTo>
                  <a:lnTo>
                    <a:pt x="2304689" y="110596"/>
                  </a:lnTo>
                  <a:lnTo>
                    <a:pt x="2330633" y="140447"/>
                  </a:lnTo>
                  <a:lnTo>
                    <a:pt x="2361882" y="206932"/>
                  </a:lnTo>
                  <a:lnTo>
                    <a:pt x="2366009" y="242815"/>
                  </a:lnTo>
                  <a:lnTo>
                    <a:pt x="2361882" y="278702"/>
                  </a:lnTo>
                  <a:lnTo>
                    <a:pt x="2330633" y="345194"/>
                  </a:lnTo>
                  <a:lnTo>
                    <a:pt x="2304689" y="375048"/>
                  </a:lnTo>
                  <a:lnTo>
                    <a:pt x="2272650" y="402139"/>
                  </a:lnTo>
                  <a:lnTo>
                    <a:pt x="2235105" y="426093"/>
                  </a:lnTo>
                  <a:lnTo>
                    <a:pt x="2192643" y="446534"/>
                  </a:lnTo>
                  <a:lnTo>
                    <a:pt x="2145854" y="463087"/>
                  </a:lnTo>
                  <a:lnTo>
                    <a:pt x="2095325" y="475375"/>
                  </a:lnTo>
                  <a:lnTo>
                    <a:pt x="2041646" y="483023"/>
                  </a:lnTo>
                  <a:lnTo>
                    <a:pt x="1985406" y="485656"/>
                  </a:lnTo>
                  <a:lnTo>
                    <a:pt x="380634" y="485656"/>
                  </a:lnTo>
                  <a:lnTo>
                    <a:pt x="324393" y="483023"/>
                  </a:lnTo>
                  <a:lnTo>
                    <a:pt x="270712" y="475375"/>
                  </a:lnTo>
                  <a:lnTo>
                    <a:pt x="220180" y="463087"/>
                  </a:lnTo>
                  <a:lnTo>
                    <a:pt x="173387" y="446534"/>
                  </a:lnTo>
                  <a:lnTo>
                    <a:pt x="130921" y="426093"/>
                  </a:lnTo>
                  <a:lnTo>
                    <a:pt x="93372" y="402139"/>
                  </a:lnTo>
                  <a:lnTo>
                    <a:pt x="61329" y="375048"/>
                  </a:lnTo>
                  <a:lnTo>
                    <a:pt x="35381" y="345194"/>
                  </a:lnTo>
                  <a:lnTo>
                    <a:pt x="4127" y="278702"/>
                  </a:lnTo>
                  <a:lnTo>
                    <a:pt x="0" y="242815"/>
                  </a:lnTo>
                  <a:lnTo>
                    <a:pt x="4127" y="206932"/>
                  </a:lnTo>
                  <a:lnTo>
                    <a:pt x="35381" y="140447"/>
                  </a:lnTo>
                  <a:lnTo>
                    <a:pt x="61329" y="110596"/>
                  </a:lnTo>
                  <a:lnTo>
                    <a:pt x="93372" y="83507"/>
                  </a:lnTo>
                  <a:lnTo>
                    <a:pt x="130921" y="59555"/>
                  </a:lnTo>
                  <a:lnTo>
                    <a:pt x="173387" y="39116"/>
                  </a:lnTo>
                  <a:lnTo>
                    <a:pt x="220180" y="22566"/>
                  </a:lnTo>
                  <a:lnTo>
                    <a:pt x="270712" y="10279"/>
                  </a:lnTo>
                  <a:lnTo>
                    <a:pt x="324393" y="2632"/>
                  </a:lnTo>
                  <a:lnTo>
                    <a:pt x="380634" y="0"/>
                  </a:lnTo>
                  <a:close/>
                </a:path>
              </a:pathLst>
            </a:custGeom>
            <a:ln w="9524">
              <a:solidFill>
                <a:srgbClr val="BD4A47"/>
              </a:solidFill>
            </a:ln>
          </p:spPr>
          <p:txBody>
            <a:bodyPr wrap="square" lIns="0" tIns="0" rIns="0" bIns="0" rtlCol="0"/>
            <a:lstStyle/>
            <a:p>
              <a:endParaRPr/>
            </a:p>
          </p:txBody>
        </p:sp>
      </p:grpSp>
      <p:sp>
        <p:nvSpPr>
          <p:cNvPr id="52" name="object 52"/>
          <p:cNvSpPr txBox="1"/>
          <p:nvPr/>
        </p:nvSpPr>
        <p:spPr>
          <a:xfrm>
            <a:off x="8454650" y="5378901"/>
            <a:ext cx="71882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Model</a:t>
            </a:r>
            <a:endParaRPr sz="2000">
              <a:latin typeface="Arial MT"/>
              <a:cs typeface="Arial MT"/>
            </a:endParaRPr>
          </a:p>
        </p:txBody>
      </p:sp>
      <p:grpSp>
        <p:nvGrpSpPr>
          <p:cNvPr id="53" name="object 53"/>
          <p:cNvGrpSpPr/>
          <p:nvPr/>
        </p:nvGrpSpPr>
        <p:grpSpPr>
          <a:xfrm>
            <a:off x="8481831" y="3103118"/>
            <a:ext cx="509905" cy="558165"/>
            <a:chOff x="8481831" y="3103118"/>
            <a:chExt cx="509905" cy="558165"/>
          </a:xfrm>
        </p:grpSpPr>
        <p:sp>
          <p:nvSpPr>
            <p:cNvPr id="54" name="object 54"/>
            <p:cNvSpPr/>
            <p:nvPr/>
          </p:nvSpPr>
          <p:spPr>
            <a:xfrm>
              <a:off x="8494531" y="3115818"/>
              <a:ext cx="484505" cy="532765"/>
            </a:xfrm>
            <a:custGeom>
              <a:avLst/>
              <a:gdLst/>
              <a:ahLst/>
              <a:cxnLst/>
              <a:rect l="l" t="t" r="r" b="b"/>
              <a:pathLst>
                <a:path w="484504" h="532764">
                  <a:moveTo>
                    <a:pt x="363199" y="0"/>
                  </a:moveTo>
                  <a:lnTo>
                    <a:pt x="121036" y="0"/>
                  </a:lnTo>
                  <a:lnTo>
                    <a:pt x="121036" y="290687"/>
                  </a:lnTo>
                  <a:lnTo>
                    <a:pt x="0" y="290687"/>
                  </a:lnTo>
                  <a:lnTo>
                    <a:pt x="242194" y="532759"/>
                  </a:lnTo>
                  <a:lnTo>
                    <a:pt x="484235" y="290687"/>
                  </a:lnTo>
                  <a:lnTo>
                    <a:pt x="363199" y="290687"/>
                  </a:lnTo>
                  <a:lnTo>
                    <a:pt x="363199" y="0"/>
                  </a:lnTo>
                  <a:close/>
                </a:path>
              </a:pathLst>
            </a:custGeom>
            <a:solidFill>
              <a:srgbClr val="4F80BC"/>
            </a:solidFill>
          </p:spPr>
          <p:txBody>
            <a:bodyPr wrap="square" lIns="0" tIns="0" rIns="0" bIns="0" rtlCol="0"/>
            <a:lstStyle/>
            <a:p>
              <a:endParaRPr/>
            </a:p>
          </p:txBody>
        </p:sp>
        <p:sp>
          <p:nvSpPr>
            <p:cNvPr id="55" name="object 55"/>
            <p:cNvSpPr/>
            <p:nvPr/>
          </p:nvSpPr>
          <p:spPr>
            <a:xfrm>
              <a:off x="8494531" y="3115818"/>
              <a:ext cx="484505" cy="532765"/>
            </a:xfrm>
            <a:custGeom>
              <a:avLst/>
              <a:gdLst/>
              <a:ahLst/>
              <a:cxnLst/>
              <a:rect l="l" t="t" r="r" b="b"/>
              <a:pathLst>
                <a:path w="484504" h="532764">
                  <a:moveTo>
                    <a:pt x="0" y="290687"/>
                  </a:moveTo>
                  <a:lnTo>
                    <a:pt x="121036" y="290687"/>
                  </a:lnTo>
                  <a:lnTo>
                    <a:pt x="121036" y="0"/>
                  </a:lnTo>
                  <a:lnTo>
                    <a:pt x="363199" y="0"/>
                  </a:lnTo>
                  <a:lnTo>
                    <a:pt x="363199" y="290687"/>
                  </a:lnTo>
                  <a:lnTo>
                    <a:pt x="484235" y="290687"/>
                  </a:lnTo>
                  <a:lnTo>
                    <a:pt x="242194" y="532759"/>
                  </a:lnTo>
                  <a:lnTo>
                    <a:pt x="0" y="290687"/>
                  </a:lnTo>
                  <a:close/>
                </a:path>
              </a:pathLst>
            </a:custGeom>
            <a:ln w="25399">
              <a:solidFill>
                <a:srgbClr val="385D89"/>
              </a:solidFill>
            </a:ln>
          </p:spPr>
          <p:txBody>
            <a:bodyPr wrap="square" lIns="0" tIns="0" rIns="0" bIns="0" rtlCol="0"/>
            <a:lstStyle/>
            <a:p>
              <a:endParaRPr/>
            </a:p>
          </p:txBody>
        </p:sp>
      </p:grpSp>
      <p:grpSp>
        <p:nvGrpSpPr>
          <p:cNvPr id="56" name="object 56"/>
          <p:cNvGrpSpPr/>
          <p:nvPr/>
        </p:nvGrpSpPr>
        <p:grpSpPr>
          <a:xfrm>
            <a:off x="6781931" y="3965702"/>
            <a:ext cx="609600" cy="1777364"/>
            <a:chOff x="6781931" y="3965702"/>
            <a:chExt cx="609600" cy="1777364"/>
          </a:xfrm>
        </p:grpSpPr>
        <p:sp>
          <p:nvSpPr>
            <p:cNvPr id="57" name="object 57"/>
            <p:cNvSpPr/>
            <p:nvPr/>
          </p:nvSpPr>
          <p:spPr>
            <a:xfrm>
              <a:off x="6794631" y="4757035"/>
              <a:ext cx="584200" cy="973455"/>
            </a:xfrm>
            <a:custGeom>
              <a:avLst/>
              <a:gdLst/>
              <a:ahLst/>
              <a:cxnLst/>
              <a:rect l="l" t="t" r="r" b="b"/>
              <a:pathLst>
                <a:path w="584200" h="973454">
                  <a:moveTo>
                    <a:pt x="0" y="0"/>
                  </a:moveTo>
                  <a:lnTo>
                    <a:pt x="0" y="145922"/>
                  </a:lnTo>
                  <a:lnTo>
                    <a:pt x="1481" y="201589"/>
                  </a:lnTo>
                  <a:lnTo>
                    <a:pt x="5866" y="256353"/>
                  </a:lnTo>
                  <a:lnTo>
                    <a:pt x="13065" y="310059"/>
                  </a:lnTo>
                  <a:lnTo>
                    <a:pt x="22988" y="362554"/>
                  </a:lnTo>
                  <a:lnTo>
                    <a:pt x="35547" y="413684"/>
                  </a:lnTo>
                  <a:lnTo>
                    <a:pt x="50650" y="463294"/>
                  </a:lnTo>
                  <a:lnTo>
                    <a:pt x="68210" y="511230"/>
                  </a:lnTo>
                  <a:lnTo>
                    <a:pt x="88136" y="557339"/>
                  </a:lnTo>
                  <a:lnTo>
                    <a:pt x="110339" y="601466"/>
                  </a:lnTo>
                  <a:lnTo>
                    <a:pt x="134729" y="643457"/>
                  </a:lnTo>
                  <a:lnTo>
                    <a:pt x="161217" y="683159"/>
                  </a:lnTo>
                  <a:lnTo>
                    <a:pt x="189714" y="720417"/>
                  </a:lnTo>
                  <a:lnTo>
                    <a:pt x="220129" y="755076"/>
                  </a:lnTo>
                  <a:lnTo>
                    <a:pt x="252374" y="786984"/>
                  </a:lnTo>
                  <a:lnTo>
                    <a:pt x="286359" y="815986"/>
                  </a:lnTo>
                  <a:lnTo>
                    <a:pt x="321994" y="841928"/>
                  </a:lnTo>
                  <a:lnTo>
                    <a:pt x="359190" y="864655"/>
                  </a:lnTo>
                  <a:lnTo>
                    <a:pt x="397857" y="884014"/>
                  </a:lnTo>
                  <a:lnTo>
                    <a:pt x="437906" y="899851"/>
                  </a:lnTo>
                  <a:lnTo>
                    <a:pt x="437906" y="972836"/>
                  </a:lnTo>
                  <a:lnTo>
                    <a:pt x="583935" y="851595"/>
                  </a:lnTo>
                  <a:lnTo>
                    <a:pt x="437906" y="680846"/>
                  </a:lnTo>
                  <a:lnTo>
                    <a:pt x="437906" y="753880"/>
                  </a:lnTo>
                  <a:lnTo>
                    <a:pt x="397857" y="738049"/>
                  </a:lnTo>
                  <a:lnTo>
                    <a:pt x="359190" y="718694"/>
                  </a:lnTo>
                  <a:lnTo>
                    <a:pt x="321994" y="695968"/>
                  </a:lnTo>
                  <a:lnTo>
                    <a:pt x="286359" y="670027"/>
                  </a:lnTo>
                  <a:lnTo>
                    <a:pt x="252374" y="641024"/>
                  </a:lnTo>
                  <a:lnTo>
                    <a:pt x="220129" y="609113"/>
                  </a:lnTo>
                  <a:lnTo>
                    <a:pt x="189714" y="574451"/>
                  </a:lnTo>
                  <a:lnTo>
                    <a:pt x="161217" y="537190"/>
                  </a:lnTo>
                  <a:lnTo>
                    <a:pt x="134729" y="497485"/>
                  </a:lnTo>
                  <a:lnTo>
                    <a:pt x="110339" y="455491"/>
                  </a:lnTo>
                  <a:lnTo>
                    <a:pt x="88136" y="411362"/>
                  </a:lnTo>
                  <a:lnTo>
                    <a:pt x="68210" y="365252"/>
                  </a:lnTo>
                  <a:lnTo>
                    <a:pt x="50650" y="317316"/>
                  </a:lnTo>
                  <a:lnTo>
                    <a:pt x="35547" y="267709"/>
                  </a:lnTo>
                  <a:lnTo>
                    <a:pt x="22988" y="216584"/>
                  </a:lnTo>
                  <a:lnTo>
                    <a:pt x="13065" y="164096"/>
                  </a:lnTo>
                  <a:lnTo>
                    <a:pt x="5866" y="110400"/>
                  </a:lnTo>
                  <a:lnTo>
                    <a:pt x="1481" y="55650"/>
                  </a:lnTo>
                  <a:lnTo>
                    <a:pt x="0" y="0"/>
                  </a:lnTo>
                  <a:close/>
                </a:path>
              </a:pathLst>
            </a:custGeom>
            <a:solidFill>
              <a:srgbClr val="4F80BC"/>
            </a:solidFill>
          </p:spPr>
          <p:txBody>
            <a:bodyPr wrap="square" lIns="0" tIns="0" rIns="0" bIns="0" rtlCol="0"/>
            <a:lstStyle/>
            <a:p>
              <a:endParaRPr/>
            </a:p>
          </p:txBody>
        </p:sp>
        <p:sp>
          <p:nvSpPr>
            <p:cNvPr id="58" name="object 58"/>
            <p:cNvSpPr/>
            <p:nvPr/>
          </p:nvSpPr>
          <p:spPr>
            <a:xfrm>
              <a:off x="6794758" y="3978402"/>
              <a:ext cx="584200" cy="851535"/>
            </a:xfrm>
            <a:custGeom>
              <a:avLst/>
              <a:gdLst/>
              <a:ahLst/>
              <a:cxnLst/>
              <a:rect l="l" t="t" r="r" b="b"/>
              <a:pathLst>
                <a:path w="584200" h="851535">
                  <a:moveTo>
                    <a:pt x="583809" y="0"/>
                  </a:moveTo>
                  <a:lnTo>
                    <a:pt x="542712" y="1928"/>
                  </a:lnTo>
                  <a:lnTo>
                    <a:pt x="489393" y="10207"/>
                  </a:lnTo>
                  <a:lnTo>
                    <a:pt x="450685" y="20396"/>
                  </a:lnTo>
                  <a:lnTo>
                    <a:pt x="413022" y="33869"/>
                  </a:lnTo>
                  <a:lnTo>
                    <a:pt x="376483" y="50499"/>
                  </a:lnTo>
                  <a:lnTo>
                    <a:pt x="341145" y="70159"/>
                  </a:lnTo>
                  <a:lnTo>
                    <a:pt x="307087" y="92724"/>
                  </a:lnTo>
                  <a:lnTo>
                    <a:pt x="274387" y="118068"/>
                  </a:lnTo>
                  <a:lnTo>
                    <a:pt x="243125" y="146063"/>
                  </a:lnTo>
                  <a:lnTo>
                    <a:pt x="213378" y="176583"/>
                  </a:lnTo>
                  <a:lnTo>
                    <a:pt x="185225" y="209503"/>
                  </a:lnTo>
                  <a:lnTo>
                    <a:pt x="158745" y="244696"/>
                  </a:lnTo>
                  <a:lnTo>
                    <a:pt x="134015" y="282035"/>
                  </a:lnTo>
                  <a:lnTo>
                    <a:pt x="111115" y="321394"/>
                  </a:lnTo>
                  <a:lnTo>
                    <a:pt x="90123" y="362647"/>
                  </a:lnTo>
                  <a:lnTo>
                    <a:pt x="71118" y="405667"/>
                  </a:lnTo>
                  <a:lnTo>
                    <a:pt x="54177" y="450328"/>
                  </a:lnTo>
                  <a:lnTo>
                    <a:pt x="39380" y="496504"/>
                  </a:lnTo>
                  <a:lnTo>
                    <a:pt x="26804" y="544069"/>
                  </a:lnTo>
                  <a:lnTo>
                    <a:pt x="16529" y="592895"/>
                  </a:lnTo>
                  <a:lnTo>
                    <a:pt x="8632" y="642857"/>
                  </a:lnTo>
                  <a:lnTo>
                    <a:pt x="3193" y="693828"/>
                  </a:lnTo>
                  <a:lnTo>
                    <a:pt x="289" y="745683"/>
                  </a:lnTo>
                  <a:lnTo>
                    <a:pt x="0" y="798293"/>
                  </a:lnTo>
                  <a:lnTo>
                    <a:pt x="2403" y="851534"/>
                  </a:lnTo>
                  <a:lnTo>
                    <a:pt x="7633" y="797604"/>
                  </a:lnTo>
                  <a:lnTo>
                    <a:pt x="15537" y="744961"/>
                  </a:lnTo>
                  <a:lnTo>
                    <a:pt x="26015" y="693724"/>
                  </a:lnTo>
                  <a:lnTo>
                    <a:pt x="38970" y="644013"/>
                  </a:lnTo>
                  <a:lnTo>
                    <a:pt x="54304" y="595946"/>
                  </a:lnTo>
                  <a:lnTo>
                    <a:pt x="71918" y="549643"/>
                  </a:lnTo>
                  <a:lnTo>
                    <a:pt x="91715" y="505224"/>
                  </a:lnTo>
                  <a:lnTo>
                    <a:pt x="113595" y="462806"/>
                  </a:lnTo>
                  <a:lnTo>
                    <a:pt x="137462" y="422510"/>
                  </a:lnTo>
                  <a:lnTo>
                    <a:pt x="163217" y="384455"/>
                  </a:lnTo>
                  <a:lnTo>
                    <a:pt x="190761" y="348759"/>
                  </a:lnTo>
                  <a:lnTo>
                    <a:pt x="219998" y="315542"/>
                  </a:lnTo>
                  <a:lnTo>
                    <a:pt x="250827" y="284923"/>
                  </a:lnTo>
                  <a:lnTo>
                    <a:pt x="283152" y="257021"/>
                  </a:lnTo>
                  <a:lnTo>
                    <a:pt x="316874" y="231955"/>
                  </a:lnTo>
                  <a:lnTo>
                    <a:pt x="351896" y="209845"/>
                  </a:lnTo>
                  <a:lnTo>
                    <a:pt x="388118" y="190810"/>
                  </a:lnTo>
                  <a:lnTo>
                    <a:pt x="425443" y="174968"/>
                  </a:lnTo>
                  <a:lnTo>
                    <a:pt x="463773" y="162439"/>
                  </a:lnTo>
                  <a:lnTo>
                    <a:pt x="503009" y="153343"/>
                  </a:lnTo>
                  <a:lnTo>
                    <a:pt x="543054" y="147797"/>
                  </a:lnTo>
                  <a:lnTo>
                    <a:pt x="583809" y="145922"/>
                  </a:lnTo>
                  <a:lnTo>
                    <a:pt x="583809" y="0"/>
                  </a:lnTo>
                  <a:close/>
                </a:path>
              </a:pathLst>
            </a:custGeom>
            <a:solidFill>
              <a:srgbClr val="3F6897"/>
            </a:solidFill>
          </p:spPr>
          <p:txBody>
            <a:bodyPr wrap="square" lIns="0" tIns="0" rIns="0" bIns="0" rtlCol="0"/>
            <a:lstStyle/>
            <a:p>
              <a:endParaRPr/>
            </a:p>
          </p:txBody>
        </p:sp>
        <p:sp>
          <p:nvSpPr>
            <p:cNvPr id="59" name="object 59"/>
            <p:cNvSpPr/>
            <p:nvPr/>
          </p:nvSpPr>
          <p:spPr>
            <a:xfrm>
              <a:off x="6794631" y="3978402"/>
              <a:ext cx="584200" cy="1751964"/>
            </a:xfrm>
            <a:custGeom>
              <a:avLst/>
              <a:gdLst/>
              <a:ahLst/>
              <a:cxnLst/>
              <a:rect l="l" t="t" r="r" b="b"/>
              <a:pathLst>
                <a:path w="584200" h="1751964">
                  <a:moveTo>
                    <a:pt x="0" y="778632"/>
                  </a:moveTo>
                  <a:lnTo>
                    <a:pt x="1481" y="834282"/>
                  </a:lnTo>
                  <a:lnTo>
                    <a:pt x="5866" y="889033"/>
                  </a:lnTo>
                  <a:lnTo>
                    <a:pt x="13065" y="942729"/>
                  </a:lnTo>
                  <a:lnTo>
                    <a:pt x="22988" y="995217"/>
                  </a:lnTo>
                  <a:lnTo>
                    <a:pt x="35547" y="1046342"/>
                  </a:lnTo>
                  <a:lnTo>
                    <a:pt x="50650" y="1095949"/>
                  </a:lnTo>
                  <a:lnTo>
                    <a:pt x="68210" y="1143885"/>
                  </a:lnTo>
                  <a:lnTo>
                    <a:pt x="88136" y="1189995"/>
                  </a:lnTo>
                  <a:lnTo>
                    <a:pt x="110339" y="1234124"/>
                  </a:lnTo>
                  <a:lnTo>
                    <a:pt x="134729" y="1276118"/>
                  </a:lnTo>
                  <a:lnTo>
                    <a:pt x="161217" y="1315823"/>
                  </a:lnTo>
                  <a:lnTo>
                    <a:pt x="189714" y="1353084"/>
                  </a:lnTo>
                  <a:lnTo>
                    <a:pt x="220129" y="1387746"/>
                  </a:lnTo>
                  <a:lnTo>
                    <a:pt x="252374" y="1419656"/>
                  </a:lnTo>
                  <a:lnTo>
                    <a:pt x="286359" y="1448659"/>
                  </a:lnTo>
                  <a:lnTo>
                    <a:pt x="321994" y="1474601"/>
                  </a:lnTo>
                  <a:lnTo>
                    <a:pt x="359190" y="1497327"/>
                  </a:lnTo>
                  <a:lnTo>
                    <a:pt x="397857" y="1516682"/>
                  </a:lnTo>
                  <a:lnTo>
                    <a:pt x="437906" y="1532513"/>
                  </a:lnTo>
                  <a:lnTo>
                    <a:pt x="437906" y="1459479"/>
                  </a:lnTo>
                  <a:lnTo>
                    <a:pt x="583935" y="1630228"/>
                  </a:lnTo>
                  <a:lnTo>
                    <a:pt x="437906" y="1751469"/>
                  </a:lnTo>
                  <a:lnTo>
                    <a:pt x="437906" y="1678484"/>
                  </a:lnTo>
                  <a:lnTo>
                    <a:pt x="397857" y="1662647"/>
                  </a:lnTo>
                  <a:lnTo>
                    <a:pt x="359190" y="1643288"/>
                  </a:lnTo>
                  <a:lnTo>
                    <a:pt x="321994" y="1620561"/>
                  </a:lnTo>
                  <a:lnTo>
                    <a:pt x="286359" y="1594619"/>
                  </a:lnTo>
                  <a:lnTo>
                    <a:pt x="252374" y="1565617"/>
                  </a:lnTo>
                  <a:lnTo>
                    <a:pt x="220129" y="1533709"/>
                  </a:lnTo>
                  <a:lnTo>
                    <a:pt x="189714" y="1499050"/>
                  </a:lnTo>
                  <a:lnTo>
                    <a:pt x="161217" y="1461792"/>
                  </a:lnTo>
                  <a:lnTo>
                    <a:pt x="134729" y="1422090"/>
                  </a:lnTo>
                  <a:lnTo>
                    <a:pt x="110339" y="1380099"/>
                  </a:lnTo>
                  <a:lnTo>
                    <a:pt x="88136" y="1335972"/>
                  </a:lnTo>
                  <a:lnTo>
                    <a:pt x="68210" y="1289863"/>
                  </a:lnTo>
                  <a:lnTo>
                    <a:pt x="50650" y="1241927"/>
                  </a:lnTo>
                  <a:lnTo>
                    <a:pt x="35547" y="1192317"/>
                  </a:lnTo>
                  <a:lnTo>
                    <a:pt x="22988" y="1141187"/>
                  </a:lnTo>
                  <a:lnTo>
                    <a:pt x="13065" y="1088692"/>
                  </a:lnTo>
                  <a:lnTo>
                    <a:pt x="5866" y="1034986"/>
                  </a:lnTo>
                  <a:lnTo>
                    <a:pt x="1481" y="980222"/>
                  </a:lnTo>
                  <a:lnTo>
                    <a:pt x="0" y="924555"/>
                  </a:lnTo>
                  <a:lnTo>
                    <a:pt x="0" y="778632"/>
                  </a:lnTo>
                  <a:lnTo>
                    <a:pt x="1466" y="723027"/>
                  </a:lnTo>
                  <a:lnTo>
                    <a:pt x="5799" y="668476"/>
                  </a:lnTo>
                  <a:lnTo>
                    <a:pt x="12901" y="615112"/>
                  </a:lnTo>
                  <a:lnTo>
                    <a:pt x="22671" y="563067"/>
                  </a:lnTo>
                  <a:lnTo>
                    <a:pt x="35012" y="512472"/>
                  </a:lnTo>
                  <a:lnTo>
                    <a:pt x="49825" y="463460"/>
                  </a:lnTo>
                  <a:lnTo>
                    <a:pt x="67009" y="416161"/>
                  </a:lnTo>
                  <a:lnTo>
                    <a:pt x="86468" y="370708"/>
                  </a:lnTo>
                  <a:lnTo>
                    <a:pt x="108101" y="327232"/>
                  </a:lnTo>
                  <a:lnTo>
                    <a:pt x="131810" y="285866"/>
                  </a:lnTo>
                  <a:lnTo>
                    <a:pt x="157496" y="246740"/>
                  </a:lnTo>
                  <a:lnTo>
                    <a:pt x="185060" y="209988"/>
                  </a:lnTo>
                  <a:lnTo>
                    <a:pt x="214403" y="175740"/>
                  </a:lnTo>
                  <a:lnTo>
                    <a:pt x="245427" y="144128"/>
                  </a:lnTo>
                  <a:lnTo>
                    <a:pt x="278032" y="115284"/>
                  </a:lnTo>
                  <a:lnTo>
                    <a:pt x="312119" y="89341"/>
                  </a:lnTo>
                  <a:lnTo>
                    <a:pt x="347590" y="66429"/>
                  </a:lnTo>
                  <a:lnTo>
                    <a:pt x="384346" y="46680"/>
                  </a:lnTo>
                  <a:lnTo>
                    <a:pt x="422288" y="30226"/>
                  </a:lnTo>
                  <a:lnTo>
                    <a:pt x="461316" y="17200"/>
                  </a:lnTo>
                  <a:lnTo>
                    <a:pt x="501333" y="7732"/>
                  </a:lnTo>
                  <a:lnTo>
                    <a:pt x="542239" y="1955"/>
                  </a:lnTo>
                  <a:lnTo>
                    <a:pt x="583935" y="0"/>
                  </a:lnTo>
                  <a:lnTo>
                    <a:pt x="583935" y="145922"/>
                  </a:lnTo>
                  <a:lnTo>
                    <a:pt x="543180" y="147797"/>
                  </a:lnTo>
                  <a:lnTo>
                    <a:pt x="503136" y="153343"/>
                  </a:lnTo>
                  <a:lnTo>
                    <a:pt x="463899" y="162439"/>
                  </a:lnTo>
                  <a:lnTo>
                    <a:pt x="425570" y="174968"/>
                  </a:lnTo>
                  <a:lnTo>
                    <a:pt x="388245" y="190810"/>
                  </a:lnTo>
                  <a:lnTo>
                    <a:pt x="352022" y="209845"/>
                  </a:lnTo>
                  <a:lnTo>
                    <a:pt x="317001" y="231955"/>
                  </a:lnTo>
                  <a:lnTo>
                    <a:pt x="283279" y="257021"/>
                  </a:lnTo>
                  <a:lnTo>
                    <a:pt x="250954" y="284923"/>
                  </a:lnTo>
                  <a:lnTo>
                    <a:pt x="220124" y="315542"/>
                  </a:lnTo>
                  <a:lnTo>
                    <a:pt x="190888" y="348759"/>
                  </a:lnTo>
                  <a:lnTo>
                    <a:pt x="163344" y="384455"/>
                  </a:lnTo>
                  <a:lnTo>
                    <a:pt x="137589" y="422510"/>
                  </a:lnTo>
                  <a:lnTo>
                    <a:pt x="113722" y="462806"/>
                  </a:lnTo>
                  <a:lnTo>
                    <a:pt x="91841" y="505224"/>
                  </a:lnTo>
                  <a:lnTo>
                    <a:pt x="72045" y="549643"/>
                  </a:lnTo>
                  <a:lnTo>
                    <a:pt x="54431" y="595946"/>
                  </a:lnTo>
                  <a:lnTo>
                    <a:pt x="39097" y="644013"/>
                  </a:lnTo>
                  <a:lnTo>
                    <a:pt x="26142" y="693724"/>
                  </a:lnTo>
                  <a:lnTo>
                    <a:pt x="15663" y="744961"/>
                  </a:lnTo>
                  <a:lnTo>
                    <a:pt x="7760" y="797604"/>
                  </a:lnTo>
                  <a:lnTo>
                    <a:pt x="2529" y="851534"/>
                  </a:lnTo>
                </a:path>
              </a:pathLst>
            </a:custGeom>
            <a:ln w="25399">
              <a:solidFill>
                <a:srgbClr val="385D89"/>
              </a:solidFill>
            </a:ln>
          </p:spPr>
          <p:txBody>
            <a:bodyPr wrap="square" lIns="0" tIns="0" rIns="0" bIns="0" rtlCol="0"/>
            <a:lstStyle/>
            <a:p>
              <a:endParaRPr/>
            </a:p>
          </p:txBody>
        </p:sp>
      </p:grpSp>
      <p:sp>
        <p:nvSpPr>
          <p:cNvPr id="60" name="object 60"/>
          <p:cNvSpPr txBox="1"/>
          <p:nvPr/>
        </p:nvSpPr>
        <p:spPr>
          <a:xfrm>
            <a:off x="7424680" y="4646420"/>
            <a:ext cx="253936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CONTINUOUS</a:t>
            </a:r>
            <a:r>
              <a:rPr sz="1800" b="1" spc="-85" dirty="0">
                <a:latin typeface="Arial"/>
                <a:cs typeface="Arial"/>
              </a:rPr>
              <a:t> </a:t>
            </a:r>
            <a:r>
              <a:rPr sz="1800" b="1" spc="-35" dirty="0">
                <a:latin typeface="Arial"/>
                <a:cs typeface="Arial"/>
              </a:rPr>
              <a:t>UPDATE</a:t>
            </a:r>
            <a:endParaRPr sz="1800">
              <a:latin typeface="Arial"/>
              <a:cs typeface="Arial"/>
            </a:endParaRPr>
          </a:p>
        </p:txBody>
      </p:sp>
      <p:sp>
        <p:nvSpPr>
          <p:cNvPr id="61" name="object 61"/>
          <p:cNvSpPr txBox="1"/>
          <p:nvPr/>
        </p:nvSpPr>
        <p:spPr>
          <a:xfrm>
            <a:off x="6574287" y="3613789"/>
            <a:ext cx="978535" cy="361315"/>
          </a:xfrm>
          <a:prstGeom prst="rect">
            <a:avLst/>
          </a:prstGeom>
        </p:spPr>
        <p:txBody>
          <a:bodyPr vert="horz" wrap="square" lIns="0" tIns="13335" rIns="0" bIns="0" rtlCol="0">
            <a:spAutoFit/>
          </a:bodyPr>
          <a:lstStyle/>
          <a:p>
            <a:pPr marL="12700" marR="5080">
              <a:lnSpc>
                <a:spcPct val="100000"/>
              </a:lnSpc>
              <a:spcBef>
                <a:spcPts val="105"/>
              </a:spcBef>
            </a:pPr>
            <a:r>
              <a:rPr sz="1100" spc="-5" dirty="0">
                <a:latin typeface="Arial MT"/>
                <a:cs typeface="Arial MT"/>
              </a:rPr>
              <a:t>Change</a:t>
            </a:r>
            <a:r>
              <a:rPr sz="1100" spc="-45" dirty="0">
                <a:latin typeface="Arial MT"/>
                <a:cs typeface="Arial MT"/>
              </a:rPr>
              <a:t> </a:t>
            </a:r>
            <a:r>
              <a:rPr sz="1100" spc="-5" dirty="0">
                <a:latin typeface="Arial MT"/>
                <a:cs typeface="Arial MT"/>
              </a:rPr>
              <a:t>in</a:t>
            </a:r>
            <a:r>
              <a:rPr sz="1100" spc="-30" dirty="0">
                <a:latin typeface="Arial MT"/>
                <a:cs typeface="Arial MT"/>
              </a:rPr>
              <a:t> </a:t>
            </a:r>
            <a:r>
              <a:rPr sz="1100" spc="-10" dirty="0">
                <a:latin typeface="Arial MT"/>
                <a:cs typeface="Arial MT"/>
              </a:rPr>
              <a:t>view </a:t>
            </a:r>
            <a:r>
              <a:rPr sz="1100" spc="-290" dirty="0">
                <a:latin typeface="Arial MT"/>
                <a:cs typeface="Arial MT"/>
              </a:rPr>
              <a:t> </a:t>
            </a:r>
            <a:r>
              <a:rPr sz="1100" spc="-5" dirty="0">
                <a:latin typeface="Arial MT"/>
                <a:cs typeface="Arial MT"/>
              </a:rPr>
              <a:t>Updates</a:t>
            </a:r>
            <a:r>
              <a:rPr sz="1100" spc="-65" dirty="0">
                <a:latin typeface="Arial MT"/>
                <a:cs typeface="Arial MT"/>
              </a:rPr>
              <a:t> </a:t>
            </a:r>
            <a:r>
              <a:rPr sz="1100" spc="-5" dirty="0">
                <a:latin typeface="Arial MT"/>
                <a:cs typeface="Arial MT"/>
              </a:rPr>
              <a:t>model</a:t>
            </a:r>
            <a:endParaRPr sz="1100">
              <a:latin typeface="Arial MT"/>
              <a:cs typeface="Arial MT"/>
            </a:endParaRPr>
          </a:p>
        </p:txBody>
      </p:sp>
      <p:sp>
        <p:nvSpPr>
          <p:cNvPr id="62" name="object 62"/>
          <p:cNvSpPr txBox="1"/>
          <p:nvPr/>
        </p:nvSpPr>
        <p:spPr>
          <a:xfrm>
            <a:off x="10601727" y="5402078"/>
            <a:ext cx="1082675" cy="361315"/>
          </a:xfrm>
          <a:prstGeom prst="rect">
            <a:avLst/>
          </a:prstGeom>
        </p:spPr>
        <p:txBody>
          <a:bodyPr vert="horz" wrap="square" lIns="0" tIns="13335" rIns="0" bIns="0" rtlCol="0">
            <a:spAutoFit/>
          </a:bodyPr>
          <a:lstStyle/>
          <a:p>
            <a:pPr marL="12700" marR="5080">
              <a:lnSpc>
                <a:spcPct val="100000"/>
              </a:lnSpc>
              <a:spcBef>
                <a:spcPts val="105"/>
              </a:spcBef>
            </a:pPr>
            <a:r>
              <a:rPr sz="1100" spc="-5" dirty="0">
                <a:latin typeface="Arial MT"/>
                <a:cs typeface="Arial MT"/>
              </a:rPr>
              <a:t>Change</a:t>
            </a:r>
            <a:r>
              <a:rPr sz="1100" spc="-45" dirty="0">
                <a:latin typeface="Arial MT"/>
                <a:cs typeface="Arial MT"/>
              </a:rPr>
              <a:t> </a:t>
            </a:r>
            <a:r>
              <a:rPr sz="1100" spc="-5" dirty="0">
                <a:latin typeface="Arial MT"/>
                <a:cs typeface="Arial MT"/>
              </a:rPr>
              <a:t>in</a:t>
            </a:r>
            <a:r>
              <a:rPr sz="1100" spc="-25" dirty="0">
                <a:latin typeface="Arial MT"/>
                <a:cs typeface="Arial MT"/>
              </a:rPr>
              <a:t> </a:t>
            </a:r>
            <a:r>
              <a:rPr sz="1100" spc="-5" dirty="0">
                <a:latin typeface="Arial MT"/>
                <a:cs typeface="Arial MT"/>
              </a:rPr>
              <a:t>model </a:t>
            </a:r>
            <a:r>
              <a:rPr sz="1100" spc="-290" dirty="0">
                <a:latin typeface="Arial MT"/>
                <a:cs typeface="Arial MT"/>
              </a:rPr>
              <a:t> </a:t>
            </a:r>
            <a:r>
              <a:rPr sz="1100" spc="-5" dirty="0">
                <a:latin typeface="Arial MT"/>
                <a:cs typeface="Arial MT"/>
              </a:rPr>
              <a:t>Updates</a:t>
            </a:r>
            <a:r>
              <a:rPr sz="1100" spc="-35" dirty="0">
                <a:latin typeface="Arial MT"/>
                <a:cs typeface="Arial MT"/>
              </a:rPr>
              <a:t> </a:t>
            </a:r>
            <a:r>
              <a:rPr sz="1100" spc="-10" dirty="0">
                <a:latin typeface="Arial MT"/>
                <a:cs typeface="Arial MT"/>
              </a:rPr>
              <a:t>view</a:t>
            </a:r>
            <a:endParaRPr sz="1100">
              <a:latin typeface="Arial MT"/>
              <a:cs typeface="Arial MT"/>
            </a:endParaRPr>
          </a:p>
        </p:txBody>
      </p:sp>
      <p:sp>
        <p:nvSpPr>
          <p:cNvPr id="63" name="Rectangle 62"/>
          <p:cNvSpPr/>
          <p:nvPr/>
        </p:nvSpPr>
        <p:spPr>
          <a:xfrm>
            <a:off x="10210800" y="3657600"/>
            <a:ext cx="1797287" cy="261610"/>
          </a:xfrm>
          <a:prstGeom prst="rect">
            <a:avLst/>
          </a:prstGeom>
        </p:spPr>
        <p:txBody>
          <a:bodyPr wrap="none">
            <a:spAutoFit/>
          </a:bodyPr>
          <a:lstStyle/>
          <a:p>
            <a:r>
              <a:rPr lang="en-IN" sz="1100" spc="-5" dirty="0" smtClean="0">
                <a:solidFill>
                  <a:prstClr val="black"/>
                </a:solidFill>
                <a:latin typeface="Arial MT"/>
                <a:cs typeface="Arial MT"/>
              </a:rPr>
              <a:t>change</a:t>
            </a:r>
            <a:r>
              <a:rPr lang="en-IN" sz="1100" spc="-45" dirty="0" smtClean="0">
                <a:solidFill>
                  <a:prstClr val="black"/>
                </a:solidFill>
                <a:latin typeface="Arial MT"/>
                <a:cs typeface="Arial MT"/>
              </a:rPr>
              <a:t> </a:t>
            </a:r>
            <a:r>
              <a:rPr lang="en-IN" sz="1100" spc="-5" dirty="0">
                <a:solidFill>
                  <a:prstClr val="black"/>
                </a:solidFill>
                <a:latin typeface="Arial MT"/>
                <a:cs typeface="Arial MT"/>
              </a:rPr>
              <a:t>in</a:t>
            </a:r>
            <a:r>
              <a:rPr lang="en-IN" sz="1100" spc="-25" dirty="0">
                <a:solidFill>
                  <a:prstClr val="black"/>
                </a:solidFill>
                <a:latin typeface="Arial MT"/>
                <a:cs typeface="Arial MT"/>
              </a:rPr>
              <a:t> </a:t>
            </a:r>
            <a:r>
              <a:rPr lang="en-IN" sz="1100" spc="-5" dirty="0">
                <a:solidFill>
                  <a:prstClr val="black"/>
                </a:solidFill>
                <a:latin typeface="Arial MT"/>
                <a:cs typeface="Arial MT"/>
              </a:rPr>
              <a:t>model </a:t>
            </a:r>
            <a:r>
              <a:rPr lang="en-IN" sz="1100" spc="-290" dirty="0">
                <a:solidFill>
                  <a:prstClr val="black"/>
                </a:solidFill>
                <a:latin typeface="Arial MT"/>
                <a:cs typeface="Arial MT"/>
              </a:rPr>
              <a:t> </a:t>
            </a:r>
            <a:r>
              <a:rPr lang="en-IN" sz="1100" spc="-5" dirty="0">
                <a:solidFill>
                  <a:prstClr val="black"/>
                </a:solidFill>
                <a:latin typeface="Arial MT"/>
                <a:cs typeface="Arial MT"/>
              </a:rPr>
              <a:t>Updates</a:t>
            </a:r>
            <a:r>
              <a:rPr lang="en-IN" sz="1100" spc="-35" dirty="0">
                <a:solidFill>
                  <a:prstClr val="black"/>
                </a:solidFill>
                <a:latin typeface="Arial MT"/>
                <a:cs typeface="Arial MT"/>
              </a:rPr>
              <a:t> </a:t>
            </a:r>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2720">
              <a:lnSpc>
                <a:spcPct val="100000"/>
              </a:lnSpc>
              <a:spcBef>
                <a:spcPts val="100"/>
              </a:spcBef>
              <a:tabLst>
                <a:tab pos="10147300" algn="l"/>
              </a:tabLst>
            </a:pPr>
            <a:r>
              <a:rPr spc="-175" dirty="0"/>
              <a:t>Templates</a:t>
            </a:r>
            <a:r>
              <a:rPr spc="-175" dirty="0">
                <a:latin typeface="Times New Roman"/>
                <a:cs typeface="Times New Roman"/>
              </a:rPr>
              <a:t>	</a:t>
            </a:r>
          </a:p>
        </p:txBody>
      </p:sp>
      <p:sp>
        <p:nvSpPr>
          <p:cNvPr id="3" name="object 3"/>
          <p:cNvSpPr/>
          <p:nvPr/>
        </p:nvSpPr>
        <p:spPr>
          <a:xfrm>
            <a:off x="1409700" y="2885816"/>
            <a:ext cx="2172335" cy="2172335"/>
          </a:xfrm>
          <a:custGeom>
            <a:avLst/>
            <a:gdLst/>
            <a:ahLst/>
            <a:cxnLst/>
            <a:rect l="l" t="t" r="r" b="b"/>
            <a:pathLst>
              <a:path w="2172335" h="2172335">
                <a:moveTo>
                  <a:pt x="1086230" y="0"/>
                </a:moveTo>
                <a:lnTo>
                  <a:pt x="1037843" y="1058"/>
                </a:lnTo>
                <a:lnTo>
                  <a:pt x="989997" y="4202"/>
                </a:lnTo>
                <a:lnTo>
                  <a:pt x="942738" y="9389"/>
                </a:lnTo>
                <a:lnTo>
                  <a:pt x="896110" y="16575"/>
                </a:lnTo>
                <a:lnTo>
                  <a:pt x="850156" y="25714"/>
                </a:lnTo>
                <a:lnTo>
                  <a:pt x="804921" y="36764"/>
                </a:lnTo>
                <a:lnTo>
                  <a:pt x="760449" y="49680"/>
                </a:lnTo>
                <a:lnTo>
                  <a:pt x="716784" y="64418"/>
                </a:lnTo>
                <a:lnTo>
                  <a:pt x="673971" y="80934"/>
                </a:lnTo>
                <a:lnTo>
                  <a:pt x="632053" y="99184"/>
                </a:lnTo>
                <a:lnTo>
                  <a:pt x="591074" y="119123"/>
                </a:lnTo>
                <a:lnTo>
                  <a:pt x="551079" y="140707"/>
                </a:lnTo>
                <a:lnTo>
                  <a:pt x="512112" y="163894"/>
                </a:lnTo>
                <a:lnTo>
                  <a:pt x="474216" y="188637"/>
                </a:lnTo>
                <a:lnTo>
                  <a:pt x="437437" y="214894"/>
                </a:lnTo>
                <a:lnTo>
                  <a:pt x="401818" y="242619"/>
                </a:lnTo>
                <a:lnTo>
                  <a:pt x="367403" y="271770"/>
                </a:lnTo>
                <a:lnTo>
                  <a:pt x="334237" y="302302"/>
                </a:lnTo>
                <a:lnTo>
                  <a:pt x="302364" y="334170"/>
                </a:lnTo>
                <a:lnTo>
                  <a:pt x="271827" y="367331"/>
                </a:lnTo>
                <a:lnTo>
                  <a:pt x="242671" y="401741"/>
                </a:lnTo>
                <a:lnTo>
                  <a:pt x="214940" y="437355"/>
                </a:lnTo>
                <a:lnTo>
                  <a:pt x="188679" y="474129"/>
                </a:lnTo>
                <a:lnTo>
                  <a:pt x="163930" y="512020"/>
                </a:lnTo>
                <a:lnTo>
                  <a:pt x="140740" y="550983"/>
                </a:lnTo>
                <a:lnTo>
                  <a:pt x="119150" y="590974"/>
                </a:lnTo>
                <a:lnTo>
                  <a:pt x="99207" y="631949"/>
                </a:lnTo>
                <a:lnTo>
                  <a:pt x="80953" y="673863"/>
                </a:lnTo>
                <a:lnTo>
                  <a:pt x="64434" y="716673"/>
                </a:lnTo>
                <a:lnTo>
                  <a:pt x="49693" y="760335"/>
                </a:lnTo>
                <a:lnTo>
                  <a:pt x="36774" y="804805"/>
                </a:lnTo>
                <a:lnTo>
                  <a:pt x="25721" y="850038"/>
                </a:lnTo>
                <a:lnTo>
                  <a:pt x="16579" y="895990"/>
                </a:lnTo>
                <a:lnTo>
                  <a:pt x="9392" y="942617"/>
                </a:lnTo>
                <a:lnTo>
                  <a:pt x="4203" y="989875"/>
                </a:lnTo>
                <a:lnTo>
                  <a:pt x="1058" y="1037720"/>
                </a:lnTo>
                <a:lnTo>
                  <a:pt x="0" y="1086109"/>
                </a:lnTo>
                <a:lnTo>
                  <a:pt x="1058" y="1134487"/>
                </a:lnTo>
                <a:lnTo>
                  <a:pt x="4203" y="1182323"/>
                </a:lnTo>
                <a:lnTo>
                  <a:pt x="9392" y="1229574"/>
                </a:lnTo>
                <a:lnTo>
                  <a:pt x="16579" y="1276194"/>
                </a:lnTo>
                <a:lnTo>
                  <a:pt x="25721" y="1322140"/>
                </a:lnTo>
                <a:lnTo>
                  <a:pt x="36774" y="1367368"/>
                </a:lnTo>
                <a:lnTo>
                  <a:pt x="49693" y="1411833"/>
                </a:lnTo>
                <a:lnTo>
                  <a:pt x="64434" y="1455492"/>
                </a:lnTo>
                <a:lnTo>
                  <a:pt x="80953" y="1498299"/>
                </a:lnTo>
                <a:lnTo>
                  <a:pt x="99207" y="1540212"/>
                </a:lnTo>
                <a:lnTo>
                  <a:pt x="119150" y="1581185"/>
                </a:lnTo>
                <a:lnTo>
                  <a:pt x="140740" y="1621175"/>
                </a:lnTo>
                <a:lnTo>
                  <a:pt x="163930" y="1660138"/>
                </a:lnTo>
                <a:lnTo>
                  <a:pt x="188679" y="1698029"/>
                </a:lnTo>
                <a:lnTo>
                  <a:pt x="214940" y="1734804"/>
                </a:lnTo>
                <a:lnTo>
                  <a:pt x="242671" y="1770419"/>
                </a:lnTo>
                <a:lnTo>
                  <a:pt x="271827" y="1804830"/>
                </a:lnTo>
                <a:lnTo>
                  <a:pt x="302364" y="1837993"/>
                </a:lnTo>
                <a:lnTo>
                  <a:pt x="334237" y="1869864"/>
                </a:lnTo>
                <a:lnTo>
                  <a:pt x="367403" y="1900398"/>
                </a:lnTo>
                <a:lnTo>
                  <a:pt x="401818" y="1929551"/>
                </a:lnTo>
                <a:lnTo>
                  <a:pt x="437437" y="1957280"/>
                </a:lnTo>
                <a:lnTo>
                  <a:pt x="474216" y="1983540"/>
                </a:lnTo>
                <a:lnTo>
                  <a:pt x="512112" y="2008286"/>
                </a:lnTo>
                <a:lnTo>
                  <a:pt x="551079" y="2031475"/>
                </a:lnTo>
                <a:lnTo>
                  <a:pt x="591074" y="2053063"/>
                </a:lnTo>
                <a:lnTo>
                  <a:pt x="632053" y="2073006"/>
                </a:lnTo>
                <a:lnTo>
                  <a:pt x="673971" y="2091258"/>
                </a:lnTo>
                <a:lnTo>
                  <a:pt x="716784" y="2107777"/>
                </a:lnTo>
                <a:lnTo>
                  <a:pt x="760449" y="2122517"/>
                </a:lnTo>
                <a:lnTo>
                  <a:pt x="804921" y="2135436"/>
                </a:lnTo>
                <a:lnTo>
                  <a:pt x="850156" y="2146488"/>
                </a:lnTo>
                <a:lnTo>
                  <a:pt x="896110" y="2155630"/>
                </a:lnTo>
                <a:lnTo>
                  <a:pt x="942738" y="2162817"/>
                </a:lnTo>
                <a:lnTo>
                  <a:pt x="989997" y="2168005"/>
                </a:lnTo>
                <a:lnTo>
                  <a:pt x="1037843" y="2171150"/>
                </a:lnTo>
                <a:lnTo>
                  <a:pt x="1086230" y="2172208"/>
                </a:lnTo>
                <a:lnTo>
                  <a:pt x="1134609" y="2171150"/>
                </a:lnTo>
                <a:lnTo>
                  <a:pt x="1182446" y="2168005"/>
                </a:lnTo>
                <a:lnTo>
                  <a:pt x="1229697" y="2162817"/>
                </a:lnTo>
                <a:lnTo>
                  <a:pt x="1276318" y="2155630"/>
                </a:lnTo>
                <a:lnTo>
                  <a:pt x="1322265" y="2146488"/>
                </a:lnTo>
                <a:lnTo>
                  <a:pt x="1367493" y="2135436"/>
                </a:lnTo>
                <a:lnTo>
                  <a:pt x="1411958" y="2122517"/>
                </a:lnTo>
                <a:lnTo>
                  <a:pt x="1455617" y="2107777"/>
                </a:lnTo>
                <a:lnTo>
                  <a:pt x="1498425" y="2091258"/>
                </a:lnTo>
                <a:lnTo>
                  <a:pt x="1540338" y="2073006"/>
                </a:lnTo>
                <a:lnTo>
                  <a:pt x="1581312" y="2053063"/>
                </a:lnTo>
                <a:lnTo>
                  <a:pt x="1621302" y="2031475"/>
                </a:lnTo>
                <a:lnTo>
                  <a:pt x="1660265" y="2008286"/>
                </a:lnTo>
                <a:lnTo>
                  <a:pt x="1698156" y="1983540"/>
                </a:lnTo>
                <a:lnTo>
                  <a:pt x="1734932" y="1957280"/>
                </a:lnTo>
                <a:lnTo>
                  <a:pt x="1770547" y="1929551"/>
                </a:lnTo>
                <a:lnTo>
                  <a:pt x="1804959" y="1900398"/>
                </a:lnTo>
                <a:lnTo>
                  <a:pt x="1838122" y="1869864"/>
                </a:lnTo>
                <a:lnTo>
                  <a:pt x="1869993" y="1837993"/>
                </a:lnTo>
                <a:lnTo>
                  <a:pt x="1900527" y="1804830"/>
                </a:lnTo>
                <a:lnTo>
                  <a:pt x="1929681" y="1770419"/>
                </a:lnTo>
                <a:lnTo>
                  <a:pt x="1957410" y="1734804"/>
                </a:lnTo>
                <a:lnTo>
                  <a:pt x="1983669" y="1698029"/>
                </a:lnTo>
                <a:lnTo>
                  <a:pt x="2008416" y="1660138"/>
                </a:lnTo>
                <a:lnTo>
                  <a:pt x="2031606" y="1621175"/>
                </a:lnTo>
                <a:lnTo>
                  <a:pt x="2053194" y="1581185"/>
                </a:lnTo>
                <a:lnTo>
                  <a:pt x="2073136" y="1540212"/>
                </a:lnTo>
                <a:lnTo>
                  <a:pt x="2091389" y="1498299"/>
                </a:lnTo>
                <a:lnTo>
                  <a:pt x="2107907" y="1455492"/>
                </a:lnTo>
                <a:lnTo>
                  <a:pt x="2122648" y="1411833"/>
                </a:lnTo>
                <a:lnTo>
                  <a:pt x="2135567" y="1367368"/>
                </a:lnTo>
                <a:lnTo>
                  <a:pt x="2146619" y="1322140"/>
                </a:lnTo>
                <a:lnTo>
                  <a:pt x="2155761" y="1276194"/>
                </a:lnTo>
                <a:lnTo>
                  <a:pt x="2162948" y="1229574"/>
                </a:lnTo>
                <a:lnTo>
                  <a:pt x="2168136" y="1182323"/>
                </a:lnTo>
                <a:lnTo>
                  <a:pt x="2171281" y="1134487"/>
                </a:lnTo>
                <a:lnTo>
                  <a:pt x="2172340" y="1086109"/>
                </a:lnTo>
                <a:lnTo>
                  <a:pt x="2171281" y="1037720"/>
                </a:lnTo>
                <a:lnTo>
                  <a:pt x="2168136" y="989875"/>
                </a:lnTo>
                <a:lnTo>
                  <a:pt x="2162948" y="942617"/>
                </a:lnTo>
                <a:lnTo>
                  <a:pt x="2155761" y="895990"/>
                </a:lnTo>
                <a:lnTo>
                  <a:pt x="2146619" y="850038"/>
                </a:lnTo>
                <a:lnTo>
                  <a:pt x="2135567" y="804805"/>
                </a:lnTo>
                <a:lnTo>
                  <a:pt x="2122648" y="760335"/>
                </a:lnTo>
                <a:lnTo>
                  <a:pt x="2107907" y="716673"/>
                </a:lnTo>
                <a:lnTo>
                  <a:pt x="2091389" y="673863"/>
                </a:lnTo>
                <a:lnTo>
                  <a:pt x="2073136" y="631949"/>
                </a:lnTo>
                <a:lnTo>
                  <a:pt x="2053194" y="590974"/>
                </a:lnTo>
                <a:lnTo>
                  <a:pt x="2031606" y="550983"/>
                </a:lnTo>
                <a:lnTo>
                  <a:pt x="2008416" y="512020"/>
                </a:lnTo>
                <a:lnTo>
                  <a:pt x="1983669" y="474129"/>
                </a:lnTo>
                <a:lnTo>
                  <a:pt x="1957410" y="437355"/>
                </a:lnTo>
                <a:lnTo>
                  <a:pt x="1929681" y="401741"/>
                </a:lnTo>
                <a:lnTo>
                  <a:pt x="1900527" y="367331"/>
                </a:lnTo>
                <a:lnTo>
                  <a:pt x="1869993" y="334170"/>
                </a:lnTo>
                <a:lnTo>
                  <a:pt x="1838122" y="302302"/>
                </a:lnTo>
                <a:lnTo>
                  <a:pt x="1804959" y="271770"/>
                </a:lnTo>
                <a:lnTo>
                  <a:pt x="1770547" y="242619"/>
                </a:lnTo>
                <a:lnTo>
                  <a:pt x="1734932" y="214894"/>
                </a:lnTo>
                <a:lnTo>
                  <a:pt x="1698156" y="188637"/>
                </a:lnTo>
                <a:lnTo>
                  <a:pt x="1660265" y="163894"/>
                </a:lnTo>
                <a:lnTo>
                  <a:pt x="1621302" y="140707"/>
                </a:lnTo>
                <a:lnTo>
                  <a:pt x="1581312" y="119123"/>
                </a:lnTo>
                <a:lnTo>
                  <a:pt x="1540338" y="99184"/>
                </a:lnTo>
                <a:lnTo>
                  <a:pt x="1498425" y="80934"/>
                </a:lnTo>
                <a:lnTo>
                  <a:pt x="1455617" y="64418"/>
                </a:lnTo>
                <a:lnTo>
                  <a:pt x="1411958" y="49680"/>
                </a:lnTo>
                <a:lnTo>
                  <a:pt x="1367493" y="36764"/>
                </a:lnTo>
                <a:lnTo>
                  <a:pt x="1322265" y="25714"/>
                </a:lnTo>
                <a:lnTo>
                  <a:pt x="1276318" y="16575"/>
                </a:lnTo>
                <a:lnTo>
                  <a:pt x="1229697" y="9389"/>
                </a:lnTo>
                <a:lnTo>
                  <a:pt x="1182446" y="4202"/>
                </a:lnTo>
                <a:lnTo>
                  <a:pt x="1134609" y="1058"/>
                </a:lnTo>
                <a:lnTo>
                  <a:pt x="1086230" y="0"/>
                </a:lnTo>
                <a:close/>
              </a:path>
            </a:pathLst>
          </a:custGeom>
          <a:solidFill>
            <a:srgbClr val="D99593"/>
          </a:solidFill>
        </p:spPr>
        <p:txBody>
          <a:bodyPr wrap="square" lIns="0" tIns="0" rIns="0" bIns="0" rtlCol="0"/>
          <a:lstStyle/>
          <a:p>
            <a:endParaRPr/>
          </a:p>
        </p:txBody>
      </p:sp>
      <p:sp>
        <p:nvSpPr>
          <p:cNvPr id="4" name="object 4"/>
          <p:cNvSpPr txBox="1"/>
          <p:nvPr/>
        </p:nvSpPr>
        <p:spPr>
          <a:xfrm>
            <a:off x="1759713" y="3573015"/>
            <a:ext cx="1474470" cy="747395"/>
          </a:xfrm>
          <a:prstGeom prst="rect">
            <a:avLst/>
          </a:prstGeom>
        </p:spPr>
        <p:txBody>
          <a:bodyPr vert="horz" wrap="square" lIns="0" tIns="56515" rIns="0" bIns="0" rtlCol="0">
            <a:spAutoFit/>
          </a:bodyPr>
          <a:lstStyle/>
          <a:p>
            <a:pPr marL="12700" marR="5080" indent="294005">
              <a:lnSpc>
                <a:spcPts val="2690"/>
              </a:lnSpc>
              <a:spcBef>
                <a:spcPts val="445"/>
              </a:spcBef>
            </a:pPr>
            <a:r>
              <a:rPr sz="2500" spc="-75" dirty="0">
                <a:solidFill>
                  <a:srgbClr val="FFFFFF"/>
                </a:solidFill>
                <a:latin typeface="Verdana"/>
                <a:cs typeface="Verdana"/>
              </a:rPr>
              <a:t>Static </a:t>
            </a:r>
            <a:r>
              <a:rPr sz="2500" spc="-70" dirty="0">
                <a:solidFill>
                  <a:srgbClr val="FFFFFF"/>
                </a:solidFill>
                <a:latin typeface="Verdana"/>
                <a:cs typeface="Verdana"/>
              </a:rPr>
              <a:t> </a:t>
            </a:r>
            <a:r>
              <a:rPr sz="2500" spc="-180" dirty="0">
                <a:solidFill>
                  <a:srgbClr val="FFFFFF"/>
                </a:solidFill>
                <a:latin typeface="Verdana"/>
                <a:cs typeface="Verdana"/>
              </a:rPr>
              <a:t>Te</a:t>
            </a:r>
            <a:r>
              <a:rPr sz="2500" spc="-60" dirty="0">
                <a:solidFill>
                  <a:srgbClr val="FFFFFF"/>
                </a:solidFill>
                <a:latin typeface="Verdana"/>
                <a:cs typeface="Verdana"/>
              </a:rPr>
              <a:t>mp</a:t>
            </a:r>
            <a:r>
              <a:rPr sz="2500" spc="-5" dirty="0">
                <a:solidFill>
                  <a:srgbClr val="FFFFFF"/>
                </a:solidFill>
                <a:latin typeface="Verdana"/>
                <a:cs typeface="Verdana"/>
              </a:rPr>
              <a:t>l</a:t>
            </a:r>
            <a:r>
              <a:rPr sz="2500" spc="60" dirty="0">
                <a:solidFill>
                  <a:srgbClr val="FFFFFF"/>
                </a:solidFill>
                <a:latin typeface="Verdana"/>
                <a:cs typeface="Verdana"/>
              </a:rPr>
              <a:t>ate</a:t>
            </a:r>
            <a:endParaRPr sz="2500">
              <a:latin typeface="Verdana"/>
              <a:cs typeface="Verdana"/>
            </a:endParaRPr>
          </a:p>
        </p:txBody>
      </p:sp>
      <p:sp>
        <p:nvSpPr>
          <p:cNvPr id="5" name="object 5"/>
          <p:cNvSpPr/>
          <p:nvPr/>
        </p:nvSpPr>
        <p:spPr>
          <a:xfrm>
            <a:off x="3925697" y="3509009"/>
            <a:ext cx="925830" cy="925830"/>
          </a:xfrm>
          <a:custGeom>
            <a:avLst/>
            <a:gdLst/>
            <a:ahLst/>
            <a:cxnLst/>
            <a:rect l="l" t="t" r="r" b="b"/>
            <a:pathLst>
              <a:path w="925829" h="925829">
                <a:moveTo>
                  <a:pt x="925703" y="314960"/>
                </a:moveTo>
                <a:lnTo>
                  <a:pt x="610997" y="314960"/>
                </a:lnTo>
                <a:lnTo>
                  <a:pt x="610997" y="0"/>
                </a:lnTo>
                <a:lnTo>
                  <a:pt x="314706" y="0"/>
                </a:lnTo>
                <a:lnTo>
                  <a:pt x="314706" y="314960"/>
                </a:lnTo>
                <a:lnTo>
                  <a:pt x="0" y="314960"/>
                </a:lnTo>
                <a:lnTo>
                  <a:pt x="0" y="610870"/>
                </a:lnTo>
                <a:lnTo>
                  <a:pt x="314706" y="610870"/>
                </a:lnTo>
                <a:lnTo>
                  <a:pt x="314706" y="925830"/>
                </a:lnTo>
                <a:lnTo>
                  <a:pt x="610997" y="925830"/>
                </a:lnTo>
                <a:lnTo>
                  <a:pt x="610997" y="610870"/>
                </a:lnTo>
                <a:lnTo>
                  <a:pt x="925703" y="610870"/>
                </a:lnTo>
                <a:lnTo>
                  <a:pt x="925703" y="314960"/>
                </a:lnTo>
                <a:close/>
              </a:path>
            </a:pathLst>
          </a:custGeom>
          <a:solidFill>
            <a:srgbClr val="B1C1DB"/>
          </a:solidFill>
        </p:spPr>
        <p:txBody>
          <a:bodyPr wrap="square" lIns="0" tIns="0" rIns="0" bIns="0" rtlCol="0"/>
          <a:lstStyle/>
          <a:p>
            <a:endParaRPr/>
          </a:p>
        </p:txBody>
      </p:sp>
      <p:sp>
        <p:nvSpPr>
          <p:cNvPr id="6" name="object 6"/>
          <p:cNvSpPr/>
          <p:nvPr/>
        </p:nvSpPr>
        <p:spPr>
          <a:xfrm>
            <a:off x="5195559" y="2885816"/>
            <a:ext cx="2172335" cy="2172335"/>
          </a:xfrm>
          <a:custGeom>
            <a:avLst/>
            <a:gdLst/>
            <a:ahLst/>
            <a:cxnLst/>
            <a:rect l="l" t="t" r="r" b="b"/>
            <a:pathLst>
              <a:path w="2172334" h="2172335">
                <a:moveTo>
                  <a:pt x="1086124" y="0"/>
                </a:moveTo>
                <a:lnTo>
                  <a:pt x="1037746" y="1058"/>
                </a:lnTo>
                <a:lnTo>
                  <a:pt x="989910" y="4202"/>
                </a:lnTo>
                <a:lnTo>
                  <a:pt x="942660" y="9389"/>
                </a:lnTo>
                <a:lnTo>
                  <a:pt x="896040" y="16575"/>
                </a:lnTo>
                <a:lnTo>
                  <a:pt x="850094" y="25714"/>
                </a:lnTo>
                <a:lnTo>
                  <a:pt x="804866" y="36764"/>
                </a:lnTo>
                <a:lnTo>
                  <a:pt x="760400" y="49680"/>
                </a:lnTo>
                <a:lnTo>
                  <a:pt x="716742" y="64418"/>
                </a:lnTo>
                <a:lnTo>
                  <a:pt x="673933" y="80934"/>
                </a:lnTo>
                <a:lnTo>
                  <a:pt x="632020" y="99184"/>
                </a:lnTo>
                <a:lnTo>
                  <a:pt x="591046" y="119123"/>
                </a:lnTo>
                <a:lnTo>
                  <a:pt x="551055" y="140707"/>
                </a:lnTo>
                <a:lnTo>
                  <a:pt x="512092" y="163894"/>
                </a:lnTo>
                <a:lnTo>
                  <a:pt x="474200" y="188637"/>
                </a:lnTo>
                <a:lnTo>
                  <a:pt x="437424" y="214894"/>
                </a:lnTo>
                <a:lnTo>
                  <a:pt x="401807" y="242619"/>
                </a:lnTo>
                <a:lnTo>
                  <a:pt x="367395" y="271770"/>
                </a:lnTo>
                <a:lnTo>
                  <a:pt x="334231" y="302302"/>
                </a:lnTo>
                <a:lnTo>
                  <a:pt x="302359" y="334170"/>
                </a:lnTo>
                <a:lnTo>
                  <a:pt x="271824" y="367331"/>
                </a:lnTo>
                <a:lnTo>
                  <a:pt x="242669" y="401741"/>
                </a:lnTo>
                <a:lnTo>
                  <a:pt x="214939" y="437355"/>
                </a:lnTo>
                <a:lnTo>
                  <a:pt x="188679" y="474129"/>
                </a:lnTo>
                <a:lnTo>
                  <a:pt x="163931" y="512020"/>
                </a:lnTo>
                <a:lnTo>
                  <a:pt x="140740" y="550983"/>
                </a:lnTo>
                <a:lnTo>
                  <a:pt x="119152" y="590974"/>
                </a:lnTo>
                <a:lnTo>
                  <a:pt x="99208" y="631949"/>
                </a:lnTo>
                <a:lnTo>
                  <a:pt x="80955" y="673863"/>
                </a:lnTo>
                <a:lnTo>
                  <a:pt x="64435" y="716673"/>
                </a:lnTo>
                <a:lnTo>
                  <a:pt x="49694" y="760335"/>
                </a:lnTo>
                <a:lnTo>
                  <a:pt x="36774" y="804805"/>
                </a:lnTo>
                <a:lnTo>
                  <a:pt x="25722" y="850038"/>
                </a:lnTo>
                <a:lnTo>
                  <a:pt x="16579" y="895990"/>
                </a:lnTo>
                <a:lnTo>
                  <a:pt x="9392" y="942617"/>
                </a:lnTo>
                <a:lnTo>
                  <a:pt x="4203" y="989875"/>
                </a:lnTo>
                <a:lnTo>
                  <a:pt x="1058" y="1037720"/>
                </a:lnTo>
                <a:lnTo>
                  <a:pt x="0" y="1086109"/>
                </a:lnTo>
                <a:lnTo>
                  <a:pt x="1058" y="1134487"/>
                </a:lnTo>
                <a:lnTo>
                  <a:pt x="4203" y="1182323"/>
                </a:lnTo>
                <a:lnTo>
                  <a:pt x="9392" y="1229574"/>
                </a:lnTo>
                <a:lnTo>
                  <a:pt x="16579" y="1276194"/>
                </a:lnTo>
                <a:lnTo>
                  <a:pt x="25722" y="1322140"/>
                </a:lnTo>
                <a:lnTo>
                  <a:pt x="36774" y="1367368"/>
                </a:lnTo>
                <a:lnTo>
                  <a:pt x="49694" y="1411833"/>
                </a:lnTo>
                <a:lnTo>
                  <a:pt x="64435" y="1455492"/>
                </a:lnTo>
                <a:lnTo>
                  <a:pt x="80955" y="1498299"/>
                </a:lnTo>
                <a:lnTo>
                  <a:pt x="99208" y="1540212"/>
                </a:lnTo>
                <a:lnTo>
                  <a:pt x="119152" y="1581185"/>
                </a:lnTo>
                <a:lnTo>
                  <a:pt x="140740" y="1621175"/>
                </a:lnTo>
                <a:lnTo>
                  <a:pt x="163931" y="1660138"/>
                </a:lnTo>
                <a:lnTo>
                  <a:pt x="188679" y="1698029"/>
                </a:lnTo>
                <a:lnTo>
                  <a:pt x="214939" y="1734804"/>
                </a:lnTo>
                <a:lnTo>
                  <a:pt x="242669" y="1770419"/>
                </a:lnTo>
                <a:lnTo>
                  <a:pt x="271824" y="1804830"/>
                </a:lnTo>
                <a:lnTo>
                  <a:pt x="302359" y="1837993"/>
                </a:lnTo>
                <a:lnTo>
                  <a:pt x="334231" y="1869864"/>
                </a:lnTo>
                <a:lnTo>
                  <a:pt x="367395" y="1900398"/>
                </a:lnTo>
                <a:lnTo>
                  <a:pt x="401807" y="1929551"/>
                </a:lnTo>
                <a:lnTo>
                  <a:pt x="437424" y="1957280"/>
                </a:lnTo>
                <a:lnTo>
                  <a:pt x="474200" y="1983540"/>
                </a:lnTo>
                <a:lnTo>
                  <a:pt x="512092" y="2008286"/>
                </a:lnTo>
                <a:lnTo>
                  <a:pt x="551055" y="2031475"/>
                </a:lnTo>
                <a:lnTo>
                  <a:pt x="591046" y="2053063"/>
                </a:lnTo>
                <a:lnTo>
                  <a:pt x="632020" y="2073006"/>
                </a:lnTo>
                <a:lnTo>
                  <a:pt x="673933" y="2091258"/>
                </a:lnTo>
                <a:lnTo>
                  <a:pt x="716742" y="2107777"/>
                </a:lnTo>
                <a:lnTo>
                  <a:pt x="760400" y="2122517"/>
                </a:lnTo>
                <a:lnTo>
                  <a:pt x="804866" y="2135436"/>
                </a:lnTo>
                <a:lnTo>
                  <a:pt x="850094" y="2146488"/>
                </a:lnTo>
                <a:lnTo>
                  <a:pt x="896040" y="2155630"/>
                </a:lnTo>
                <a:lnTo>
                  <a:pt x="942660" y="2162817"/>
                </a:lnTo>
                <a:lnTo>
                  <a:pt x="989910" y="2168005"/>
                </a:lnTo>
                <a:lnTo>
                  <a:pt x="1037746" y="2171150"/>
                </a:lnTo>
                <a:lnTo>
                  <a:pt x="1086124" y="2172208"/>
                </a:lnTo>
                <a:lnTo>
                  <a:pt x="1134501" y="2171150"/>
                </a:lnTo>
                <a:lnTo>
                  <a:pt x="1182337" y="2168005"/>
                </a:lnTo>
                <a:lnTo>
                  <a:pt x="1229587" y="2162817"/>
                </a:lnTo>
                <a:lnTo>
                  <a:pt x="1276207" y="2155630"/>
                </a:lnTo>
                <a:lnTo>
                  <a:pt x="1322152" y="2146488"/>
                </a:lnTo>
                <a:lnTo>
                  <a:pt x="1367380" y="2135436"/>
                </a:lnTo>
                <a:lnTo>
                  <a:pt x="1411844" y="2122517"/>
                </a:lnTo>
                <a:lnTo>
                  <a:pt x="1455502" y="2107777"/>
                </a:lnTo>
                <a:lnTo>
                  <a:pt x="1498310" y="2091258"/>
                </a:lnTo>
                <a:lnTo>
                  <a:pt x="1540222" y="2073006"/>
                </a:lnTo>
                <a:lnTo>
                  <a:pt x="1581195" y="2053063"/>
                </a:lnTo>
                <a:lnTo>
                  <a:pt x="1621185" y="2031475"/>
                </a:lnTo>
                <a:lnTo>
                  <a:pt x="1660147" y="2008286"/>
                </a:lnTo>
                <a:lnTo>
                  <a:pt x="1698038" y="1983540"/>
                </a:lnTo>
                <a:lnTo>
                  <a:pt x="1734813" y="1957280"/>
                </a:lnTo>
                <a:lnTo>
                  <a:pt x="1770428" y="1929551"/>
                </a:lnTo>
                <a:lnTo>
                  <a:pt x="1804839" y="1900398"/>
                </a:lnTo>
                <a:lnTo>
                  <a:pt x="1838002" y="1869864"/>
                </a:lnTo>
                <a:lnTo>
                  <a:pt x="1869873" y="1837993"/>
                </a:lnTo>
                <a:lnTo>
                  <a:pt x="1900407" y="1804830"/>
                </a:lnTo>
                <a:lnTo>
                  <a:pt x="1929560" y="1770419"/>
                </a:lnTo>
                <a:lnTo>
                  <a:pt x="1957289" y="1734804"/>
                </a:lnTo>
                <a:lnTo>
                  <a:pt x="1983548" y="1698029"/>
                </a:lnTo>
                <a:lnTo>
                  <a:pt x="2008295" y="1660138"/>
                </a:lnTo>
                <a:lnTo>
                  <a:pt x="2031484" y="1621175"/>
                </a:lnTo>
                <a:lnTo>
                  <a:pt x="2053072" y="1581185"/>
                </a:lnTo>
                <a:lnTo>
                  <a:pt x="2073014" y="1540212"/>
                </a:lnTo>
                <a:lnTo>
                  <a:pt x="2091267" y="1498299"/>
                </a:lnTo>
                <a:lnTo>
                  <a:pt x="2107786" y="1455492"/>
                </a:lnTo>
                <a:lnTo>
                  <a:pt x="2122526" y="1411833"/>
                </a:lnTo>
                <a:lnTo>
                  <a:pt x="2135445" y="1367368"/>
                </a:lnTo>
                <a:lnTo>
                  <a:pt x="2146497" y="1322140"/>
                </a:lnTo>
                <a:lnTo>
                  <a:pt x="2155639" y="1276194"/>
                </a:lnTo>
                <a:lnTo>
                  <a:pt x="2162826" y="1229574"/>
                </a:lnTo>
                <a:lnTo>
                  <a:pt x="2168014" y="1182323"/>
                </a:lnTo>
                <a:lnTo>
                  <a:pt x="2171159" y="1134487"/>
                </a:lnTo>
                <a:lnTo>
                  <a:pt x="2172218" y="1086109"/>
                </a:lnTo>
                <a:lnTo>
                  <a:pt x="2171159" y="1037720"/>
                </a:lnTo>
                <a:lnTo>
                  <a:pt x="2168014" y="989875"/>
                </a:lnTo>
                <a:lnTo>
                  <a:pt x="2162826" y="942617"/>
                </a:lnTo>
                <a:lnTo>
                  <a:pt x="2155639" y="895990"/>
                </a:lnTo>
                <a:lnTo>
                  <a:pt x="2146497" y="850038"/>
                </a:lnTo>
                <a:lnTo>
                  <a:pt x="2135445" y="804805"/>
                </a:lnTo>
                <a:lnTo>
                  <a:pt x="2122526" y="760335"/>
                </a:lnTo>
                <a:lnTo>
                  <a:pt x="2107786" y="716673"/>
                </a:lnTo>
                <a:lnTo>
                  <a:pt x="2091267" y="673863"/>
                </a:lnTo>
                <a:lnTo>
                  <a:pt x="2073014" y="631949"/>
                </a:lnTo>
                <a:lnTo>
                  <a:pt x="2053072" y="590974"/>
                </a:lnTo>
                <a:lnTo>
                  <a:pt x="2031484" y="550983"/>
                </a:lnTo>
                <a:lnTo>
                  <a:pt x="2008295" y="512020"/>
                </a:lnTo>
                <a:lnTo>
                  <a:pt x="1983548" y="474129"/>
                </a:lnTo>
                <a:lnTo>
                  <a:pt x="1957289" y="437355"/>
                </a:lnTo>
                <a:lnTo>
                  <a:pt x="1929560" y="401741"/>
                </a:lnTo>
                <a:lnTo>
                  <a:pt x="1900407" y="367331"/>
                </a:lnTo>
                <a:lnTo>
                  <a:pt x="1869873" y="334170"/>
                </a:lnTo>
                <a:lnTo>
                  <a:pt x="1838002" y="302302"/>
                </a:lnTo>
                <a:lnTo>
                  <a:pt x="1804839" y="271770"/>
                </a:lnTo>
                <a:lnTo>
                  <a:pt x="1770428" y="242619"/>
                </a:lnTo>
                <a:lnTo>
                  <a:pt x="1734813" y="214894"/>
                </a:lnTo>
                <a:lnTo>
                  <a:pt x="1698038" y="188637"/>
                </a:lnTo>
                <a:lnTo>
                  <a:pt x="1660147" y="163894"/>
                </a:lnTo>
                <a:lnTo>
                  <a:pt x="1621185" y="140707"/>
                </a:lnTo>
                <a:lnTo>
                  <a:pt x="1581195" y="119123"/>
                </a:lnTo>
                <a:lnTo>
                  <a:pt x="1540222" y="99184"/>
                </a:lnTo>
                <a:lnTo>
                  <a:pt x="1498310" y="80934"/>
                </a:lnTo>
                <a:lnTo>
                  <a:pt x="1455502" y="64418"/>
                </a:lnTo>
                <a:lnTo>
                  <a:pt x="1411844" y="49680"/>
                </a:lnTo>
                <a:lnTo>
                  <a:pt x="1367380" y="36764"/>
                </a:lnTo>
                <a:lnTo>
                  <a:pt x="1322152" y="25714"/>
                </a:lnTo>
                <a:lnTo>
                  <a:pt x="1276207" y="16575"/>
                </a:lnTo>
                <a:lnTo>
                  <a:pt x="1229587" y="9389"/>
                </a:lnTo>
                <a:lnTo>
                  <a:pt x="1182337" y="4202"/>
                </a:lnTo>
                <a:lnTo>
                  <a:pt x="1134501" y="1058"/>
                </a:lnTo>
                <a:lnTo>
                  <a:pt x="1086124" y="0"/>
                </a:lnTo>
                <a:close/>
              </a:path>
            </a:pathLst>
          </a:custGeom>
          <a:solidFill>
            <a:srgbClr val="938953"/>
          </a:solidFill>
        </p:spPr>
        <p:txBody>
          <a:bodyPr wrap="square" lIns="0" tIns="0" rIns="0" bIns="0" rtlCol="0"/>
          <a:lstStyle/>
          <a:p>
            <a:endParaRPr/>
          </a:p>
        </p:txBody>
      </p:sp>
      <p:sp>
        <p:nvSpPr>
          <p:cNvPr id="7" name="object 7"/>
          <p:cNvSpPr txBox="1"/>
          <p:nvPr/>
        </p:nvSpPr>
        <p:spPr>
          <a:xfrm>
            <a:off x="5577971" y="3573015"/>
            <a:ext cx="1408430" cy="747395"/>
          </a:xfrm>
          <a:prstGeom prst="rect">
            <a:avLst/>
          </a:prstGeom>
        </p:spPr>
        <p:txBody>
          <a:bodyPr vert="horz" wrap="square" lIns="0" tIns="56515" rIns="0" bIns="0" rtlCol="0">
            <a:spAutoFit/>
          </a:bodyPr>
          <a:lstStyle/>
          <a:p>
            <a:pPr marL="315595" marR="5080" indent="-303530">
              <a:lnSpc>
                <a:spcPts val="2690"/>
              </a:lnSpc>
              <a:spcBef>
                <a:spcPts val="445"/>
              </a:spcBef>
            </a:pPr>
            <a:r>
              <a:rPr sz="2500" spc="-125" dirty="0">
                <a:solidFill>
                  <a:srgbClr val="FFFFFF"/>
                </a:solidFill>
                <a:latin typeface="Verdana"/>
                <a:cs typeface="Verdana"/>
              </a:rPr>
              <a:t>D</a:t>
            </a:r>
            <a:r>
              <a:rPr sz="2500" spc="-90" dirty="0">
                <a:solidFill>
                  <a:srgbClr val="FFFFFF"/>
                </a:solidFill>
                <a:latin typeface="Verdana"/>
                <a:cs typeface="Verdana"/>
              </a:rPr>
              <a:t>y</a:t>
            </a:r>
            <a:r>
              <a:rPr sz="2500" spc="30" dirty="0">
                <a:solidFill>
                  <a:srgbClr val="FFFFFF"/>
                </a:solidFill>
                <a:latin typeface="Verdana"/>
                <a:cs typeface="Verdana"/>
              </a:rPr>
              <a:t>namic </a:t>
            </a:r>
            <a:r>
              <a:rPr sz="2500" spc="10" dirty="0">
                <a:solidFill>
                  <a:srgbClr val="FFFFFF"/>
                </a:solidFill>
                <a:latin typeface="Times New Roman"/>
                <a:cs typeface="Times New Roman"/>
              </a:rPr>
              <a:t> </a:t>
            </a:r>
            <a:r>
              <a:rPr sz="2500" spc="40" dirty="0">
                <a:solidFill>
                  <a:srgbClr val="FFFFFF"/>
                </a:solidFill>
                <a:latin typeface="Verdana"/>
                <a:cs typeface="Verdana"/>
              </a:rPr>
              <a:t>Data</a:t>
            </a:r>
            <a:endParaRPr sz="2500">
              <a:latin typeface="Verdana"/>
              <a:cs typeface="Verdana"/>
            </a:endParaRPr>
          </a:p>
        </p:txBody>
      </p:sp>
      <p:sp>
        <p:nvSpPr>
          <p:cNvPr id="8" name="object 8"/>
          <p:cNvSpPr/>
          <p:nvPr/>
        </p:nvSpPr>
        <p:spPr>
          <a:xfrm>
            <a:off x="7711440" y="3601333"/>
            <a:ext cx="925830" cy="296545"/>
          </a:xfrm>
          <a:custGeom>
            <a:avLst/>
            <a:gdLst/>
            <a:ahLst/>
            <a:cxnLst/>
            <a:rect l="l" t="t" r="r" b="b"/>
            <a:pathLst>
              <a:path w="925829" h="296545">
                <a:moveTo>
                  <a:pt x="925708" y="0"/>
                </a:moveTo>
                <a:lnTo>
                  <a:pt x="0" y="0"/>
                </a:lnTo>
                <a:lnTo>
                  <a:pt x="0" y="296296"/>
                </a:lnTo>
                <a:lnTo>
                  <a:pt x="925708" y="296296"/>
                </a:lnTo>
                <a:lnTo>
                  <a:pt x="925708" y="0"/>
                </a:lnTo>
                <a:close/>
              </a:path>
            </a:pathLst>
          </a:custGeom>
          <a:solidFill>
            <a:srgbClr val="B1C1DB"/>
          </a:solidFill>
        </p:spPr>
        <p:txBody>
          <a:bodyPr wrap="square" lIns="0" tIns="0" rIns="0" bIns="0" rtlCol="0"/>
          <a:lstStyle/>
          <a:p>
            <a:endParaRPr/>
          </a:p>
        </p:txBody>
      </p:sp>
      <p:sp>
        <p:nvSpPr>
          <p:cNvPr id="9" name="object 9"/>
          <p:cNvSpPr/>
          <p:nvPr/>
        </p:nvSpPr>
        <p:spPr>
          <a:xfrm>
            <a:off x="7711440" y="4045707"/>
            <a:ext cx="925830" cy="296545"/>
          </a:xfrm>
          <a:custGeom>
            <a:avLst/>
            <a:gdLst/>
            <a:ahLst/>
            <a:cxnLst/>
            <a:rect l="l" t="t" r="r" b="b"/>
            <a:pathLst>
              <a:path w="925829" h="296545">
                <a:moveTo>
                  <a:pt x="925708" y="0"/>
                </a:moveTo>
                <a:lnTo>
                  <a:pt x="0" y="0"/>
                </a:lnTo>
                <a:lnTo>
                  <a:pt x="0" y="296299"/>
                </a:lnTo>
                <a:lnTo>
                  <a:pt x="925708" y="296299"/>
                </a:lnTo>
                <a:lnTo>
                  <a:pt x="925708" y="0"/>
                </a:lnTo>
                <a:close/>
              </a:path>
            </a:pathLst>
          </a:custGeom>
          <a:solidFill>
            <a:srgbClr val="B1C1DB"/>
          </a:solidFill>
        </p:spPr>
        <p:txBody>
          <a:bodyPr wrap="square" lIns="0" tIns="0" rIns="0" bIns="0" rtlCol="0"/>
          <a:lstStyle/>
          <a:p>
            <a:endParaRPr/>
          </a:p>
        </p:txBody>
      </p:sp>
      <p:sp>
        <p:nvSpPr>
          <p:cNvPr id="10" name="object 10"/>
          <p:cNvSpPr/>
          <p:nvPr/>
        </p:nvSpPr>
        <p:spPr>
          <a:xfrm>
            <a:off x="8980931" y="2885816"/>
            <a:ext cx="2172335" cy="2172335"/>
          </a:xfrm>
          <a:custGeom>
            <a:avLst/>
            <a:gdLst/>
            <a:ahLst/>
            <a:cxnLst/>
            <a:rect l="l" t="t" r="r" b="b"/>
            <a:pathLst>
              <a:path w="2172334" h="2172335">
                <a:moveTo>
                  <a:pt x="1086093" y="0"/>
                </a:moveTo>
                <a:lnTo>
                  <a:pt x="1037716" y="1058"/>
                </a:lnTo>
                <a:lnTo>
                  <a:pt x="989880" y="4202"/>
                </a:lnTo>
                <a:lnTo>
                  <a:pt x="942630" y="9389"/>
                </a:lnTo>
                <a:lnTo>
                  <a:pt x="896010" y="16575"/>
                </a:lnTo>
                <a:lnTo>
                  <a:pt x="850065" y="25714"/>
                </a:lnTo>
                <a:lnTo>
                  <a:pt x="804837" y="36764"/>
                </a:lnTo>
                <a:lnTo>
                  <a:pt x="760373" y="49680"/>
                </a:lnTo>
                <a:lnTo>
                  <a:pt x="716715" y="64418"/>
                </a:lnTo>
                <a:lnTo>
                  <a:pt x="673908" y="80934"/>
                </a:lnTo>
                <a:lnTo>
                  <a:pt x="631995" y="99184"/>
                </a:lnTo>
                <a:lnTo>
                  <a:pt x="591022" y="119123"/>
                </a:lnTo>
                <a:lnTo>
                  <a:pt x="551032" y="140707"/>
                </a:lnTo>
                <a:lnTo>
                  <a:pt x="512070" y="163894"/>
                </a:lnTo>
                <a:lnTo>
                  <a:pt x="474179" y="188637"/>
                </a:lnTo>
                <a:lnTo>
                  <a:pt x="437404" y="214894"/>
                </a:lnTo>
                <a:lnTo>
                  <a:pt x="401789" y="242619"/>
                </a:lnTo>
                <a:lnTo>
                  <a:pt x="367378" y="271770"/>
                </a:lnTo>
                <a:lnTo>
                  <a:pt x="334215" y="302302"/>
                </a:lnTo>
                <a:lnTo>
                  <a:pt x="302344" y="334170"/>
                </a:lnTo>
                <a:lnTo>
                  <a:pt x="271810" y="367331"/>
                </a:lnTo>
                <a:lnTo>
                  <a:pt x="242657" y="401741"/>
                </a:lnTo>
                <a:lnTo>
                  <a:pt x="214928" y="437355"/>
                </a:lnTo>
                <a:lnTo>
                  <a:pt x="188669" y="474129"/>
                </a:lnTo>
                <a:lnTo>
                  <a:pt x="163922" y="512020"/>
                </a:lnTo>
                <a:lnTo>
                  <a:pt x="140733" y="550983"/>
                </a:lnTo>
                <a:lnTo>
                  <a:pt x="119145" y="590974"/>
                </a:lnTo>
                <a:lnTo>
                  <a:pt x="99203" y="631949"/>
                </a:lnTo>
                <a:lnTo>
                  <a:pt x="80950" y="673863"/>
                </a:lnTo>
                <a:lnTo>
                  <a:pt x="64432" y="716673"/>
                </a:lnTo>
                <a:lnTo>
                  <a:pt x="49691" y="760335"/>
                </a:lnTo>
                <a:lnTo>
                  <a:pt x="36772" y="804805"/>
                </a:lnTo>
                <a:lnTo>
                  <a:pt x="25720" y="850038"/>
                </a:lnTo>
                <a:lnTo>
                  <a:pt x="16578" y="895990"/>
                </a:lnTo>
                <a:lnTo>
                  <a:pt x="9391" y="942617"/>
                </a:lnTo>
                <a:lnTo>
                  <a:pt x="4203" y="989875"/>
                </a:lnTo>
                <a:lnTo>
                  <a:pt x="1058" y="1037720"/>
                </a:lnTo>
                <a:lnTo>
                  <a:pt x="0" y="1086109"/>
                </a:lnTo>
                <a:lnTo>
                  <a:pt x="1058" y="1134487"/>
                </a:lnTo>
                <a:lnTo>
                  <a:pt x="4203" y="1182323"/>
                </a:lnTo>
                <a:lnTo>
                  <a:pt x="9391" y="1229574"/>
                </a:lnTo>
                <a:lnTo>
                  <a:pt x="16578" y="1276194"/>
                </a:lnTo>
                <a:lnTo>
                  <a:pt x="25720" y="1322140"/>
                </a:lnTo>
                <a:lnTo>
                  <a:pt x="36772" y="1367368"/>
                </a:lnTo>
                <a:lnTo>
                  <a:pt x="49691" y="1411833"/>
                </a:lnTo>
                <a:lnTo>
                  <a:pt x="64432" y="1455492"/>
                </a:lnTo>
                <a:lnTo>
                  <a:pt x="80950" y="1498299"/>
                </a:lnTo>
                <a:lnTo>
                  <a:pt x="99203" y="1540212"/>
                </a:lnTo>
                <a:lnTo>
                  <a:pt x="119145" y="1581185"/>
                </a:lnTo>
                <a:lnTo>
                  <a:pt x="140733" y="1621175"/>
                </a:lnTo>
                <a:lnTo>
                  <a:pt x="163922" y="1660138"/>
                </a:lnTo>
                <a:lnTo>
                  <a:pt x="188669" y="1698029"/>
                </a:lnTo>
                <a:lnTo>
                  <a:pt x="214928" y="1734804"/>
                </a:lnTo>
                <a:lnTo>
                  <a:pt x="242657" y="1770419"/>
                </a:lnTo>
                <a:lnTo>
                  <a:pt x="271810" y="1804830"/>
                </a:lnTo>
                <a:lnTo>
                  <a:pt x="302344" y="1837993"/>
                </a:lnTo>
                <a:lnTo>
                  <a:pt x="334215" y="1869864"/>
                </a:lnTo>
                <a:lnTo>
                  <a:pt x="367378" y="1900398"/>
                </a:lnTo>
                <a:lnTo>
                  <a:pt x="401789" y="1929551"/>
                </a:lnTo>
                <a:lnTo>
                  <a:pt x="437404" y="1957280"/>
                </a:lnTo>
                <a:lnTo>
                  <a:pt x="474179" y="1983540"/>
                </a:lnTo>
                <a:lnTo>
                  <a:pt x="512070" y="2008286"/>
                </a:lnTo>
                <a:lnTo>
                  <a:pt x="551032" y="2031475"/>
                </a:lnTo>
                <a:lnTo>
                  <a:pt x="591022" y="2053063"/>
                </a:lnTo>
                <a:lnTo>
                  <a:pt x="631995" y="2073006"/>
                </a:lnTo>
                <a:lnTo>
                  <a:pt x="673908" y="2091258"/>
                </a:lnTo>
                <a:lnTo>
                  <a:pt x="716715" y="2107777"/>
                </a:lnTo>
                <a:lnTo>
                  <a:pt x="760373" y="2122517"/>
                </a:lnTo>
                <a:lnTo>
                  <a:pt x="804837" y="2135436"/>
                </a:lnTo>
                <a:lnTo>
                  <a:pt x="850065" y="2146488"/>
                </a:lnTo>
                <a:lnTo>
                  <a:pt x="896010" y="2155630"/>
                </a:lnTo>
                <a:lnTo>
                  <a:pt x="942630" y="2162817"/>
                </a:lnTo>
                <a:lnTo>
                  <a:pt x="989880" y="2168005"/>
                </a:lnTo>
                <a:lnTo>
                  <a:pt x="1037716" y="2171150"/>
                </a:lnTo>
                <a:lnTo>
                  <a:pt x="1086093" y="2172208"/>
                </a:lnTo>
                <a:lnTo>
                  <a:pt x="1134473" y="2171150"/>
                </a:lnTo>
                <a:lnTo>
                  <a:pt x="1182311" y="2168005"/>
                </a:lnTo>
                <a:lnTo>
                  <a:pt x="1229563" y="2162817"/>
                </a:lnTo>
                <a:lnTo>
                  <a:pt x="1276185" y="2155630"/>
                </a:lnTo>
                <a:lnTo>
                  <a:pt x="1322133" y="2146488"/>
                </a:lnTo>
                <a:lnTo>
                  <a:pt x="1367362" y="2135436"/>
                </a:lnTo>
                <a:lnTo>
                  <a:pt x="1411828" y="2122517"/>
                </a:lnTo>
                <a:lnTo>
                  <a:pt x="1455488" y="2107777"/>
                </a:lnTo>
                <a:lnTo>
                  <a:pt x="1498296" y="2091258"/>
                </a:lnTo>
                <a:lnTo>
                  <a:pt x="1540210" y="2073006"/>
                </a:lnTo>
                <a:lnTo>
                  <a:pt x="1581184" y="2053063"/>
                </a:lnTo>
                <a:lnTo>
                  <a:pt x="1621175" y="2031475"/>
                </a:lnTo>
                <a:lnTo>
                  <a:pt x="1660139" y="2008286"/>
                </a:lnTo>
                <a:lnTo>
                  <a:pt x="1698031" y="1983540"/>
                </a:lnTo>
                <a:lnTo>
                  <a:pt x="1734807" y="1957280"/>
                </a:lnTo>
                <a:lnTo>
                  <a:pt x="1770422" y="1929551"/>
                </a:lnTo>
                <a:lnTo>
                  <a:pt x="1804834" y="1900398"/>
                </a:lnTo>
                <a:lnTo>
                  <a:pt x="1837998" y="1869864"/>
                </a:lnTo>
                <a:lnTo>
                  <a:pt x="1869869" y="1837993"/>
                </a:lnTo>
                <a:lnTo>
                  <a:pt x="1900404" y="1804830"/>
                </a:lnTo>
                <a:lnTo>
                  <a:pt x="1929558" y="1770419"/>
                </a:lnTo>
                <a:lnTo>
                  <a:pt x="1957287" y="1734804"/>
                </a:lnTo>
                <a:lnTo>
                  <a:pt x="1983547" y="1698029"/>
                </a:lnTo>
                <a:lnTo>
                  <a:pt x="2008294" y="1660138"/>
                </a:lnTo>
                <a:lnTo>
                  <a:pt x="2031483" y="1621175"/>
                </a:lnTo>
                <a:lnTo>
                  <a:pt x="2053071" y="1581185"/>
                </a:lnTo>
                <a:lnTo>
                  <a:pt x="2073014" y="1540212"/>
                </a:lnTo>
                <a:lnTo>
                  <a:pt x="2091266" y="1498299"/>
                </a:lnTo>
                <a:lnTo>
                  <a:pt x="2107785" y="1455492"/>
                </a:lnTo>
                <a:lnTo>
                  <a:pt x="2122526" y="1411833"/>
                </a:lnTo>
                <a:lnTo>
                  <a:pt x="2135445" y="1367368"/>
                </a:lnTo>
                <a:lnTo>
                  <a:pt x="2146497" y="1322140"/>
                </a:lnTo>
                <a:lnTo>
                  <a:pt x="2155639" y="1276194"/>
                </a:lnTo>
                <a:lnTo>
                  <a:pt x="2162826" y="1229574"/>
                </a:lnTo>
                <a:lnTo>
                  <a:pt x="2168014" y="1182323"/>
                </a:lnTo>
                <a:lnTo>
                  <a:pt x="2171159" y="1134487"/>
                </a:lnTo>
                <a:lnTo>
                  <a:pt x="2172218" y="1086109"/>
                </a:lnTo>
                <a:lnTo>
                  <a:pt x="2171159" y="1037720"/>
                </a:lnTo>
                <a:lnTo>
                  <a:pt x="2168014" y="989875"/>
                </a:lnTo>
                <a:lnTo>
                  <a:pt x="2162826" y="942617"/>
                </a:lnTo>
                <a:lnTo>
                  <a:pt x="2155639" y="895990"/>
                </a:lnTo>
                <a:lnTo>
                  <a:pt x="2146497" y="850038"/>
                </a:lnTo>
                <a:lnTo>
                  <a:pt x="2135445" y="804805"/>
                </a:lnTo>
                <a:lnTo>
                  <a:pt x="2122526" y="760335"/>
                </a:lnTo>
                <a:lnTo>
                  <a:pt x="2107785" y="716673"/>
                </a:lnTo>
                <a:lnTo>
                  <a:pt x="2091266" y="673863"/>
                </a:lnTo>
                <a:lnTo>
                  <a:pt x="2073014" y="631949"/>
                </a:lnTo>
                <a:lnTo>
                  <a:pt x="2053071" y="590974"/>
                </a:lnTo>
                <a:lnTo>
                  <a:pt x="2031483" y="550983"/>
                </a:lnTo>
                <a:lnTo>
                  <a:pt x="2008294" y="512020"/>
                </a:lnTo>
                <a:lnTo>
                  <a:pt x="1983547" y="474129"/>
                </a:lnTo>
                <a:lnTo>
                  <a:pt x="1957287" y="437355"/>
                </a:lnTo>
                <a:lnTo>
                  <a:pt x="1929558" y="401741"/>
                </a:lnTo>
                <a:lnTo>
                  <a:pt x="1900404" y="367331"/>
                </a:lnTo>
                <a:lnTo>
                  <a:pt x="1869869" y="334170"/>
                </a:lnTo>
                <a:lnTo>
                  <a:pt x="1837998" y="302302"/>
                </a:lnTo>
                <a:lnTo>
                  <a:pt x="1804834" y="271770"/>
                </a:lnTo>
                <a:lnTo>
                  <a:pt x="1770422" y="242619"/>
                </a:lnTo>
                <a:lnTo>
                  <a:pt x="1734807" y="214894"/>
                </a:lnTo>
                <a:lnTo>
                  <a:pt x="1698031" y="188637"/>
                </a:lnTo>
                <a:lnTo>
                  <a:pt x="1660139" y="163894"/>
                </a:lnTo>
                <a:lnTo>
                  <a:pt x="1621175" y="140707"/>
                </a:lnTo>
                <a:lnTo>
                  <a:pt x="1581184" y="119123"/>
                </a:lnTo>
                <a:lnTo>
                  <a:pt x="1540210" y="99184"/>
                </a:lnTo>
                <a:lnTo>
                  <a:pt x="1498296" y="80934"/>
                </a:lnTo>
                <a:lnTo>
                  <a:pt x="1455488" y="64418"/>
                </a:lnTo>
                <a:lnTo>
                  <a:pt x="1411828" y="49680"/>
                </a:lnTo>
                <a:lnTo>
                  <a:pt x="1367362" y="36764"/>
                </a:lnTo>
                <a:lnTo>
                  <a:pt x="1322133" y="25714"/>
                </a:lnTo>
                <a:lnTo>
                  <a:pt x="1276185" y="16575"/>
                </a:lnTo>
                <a:lnTo>
                  <a:pt x="1229563" y="9389"/>
                </a:lnTo>
                <a:lnTo>
                  <a:pt x="1182311" y="4202"/>
                </a:lnTo>
                <a:lnTo>
                  <a:pt x="1134473" y="1058"/>
                </a:lnTo>
                <a:lnTo>
                  <a:pt x="1086093" y="0"/>
                </a:lnTo>
                <a:close/>
              </a:path>
            </a:pathLst>
          </a:custGeom>
          <a:solidFill>
            <a:srgbClr val="00AF50"/>
          </a:solidFill>
        </p:spPr>
        <p:txBody>
          <a:bodyPr wrap="square" lIns="0" tIns="0" rIns="0" bIns="0" rtlCol="0"/>
          <a:lstStyle/>
          <a:p>
            <a:endParaRPr/>
          </a:p>
        </p:txBody>
      </p:sp>
      <p:sp>
        <p:nvSpPr>
          <p:cNvPr id="11" name="object 11"/>
          <p:cNvSpPr txBox="1"/>
          <p:nvPr/>
        </p:nvSpPr>
        <p:spPr>
          <a:xfrm>
            <a:off x="9679313" y="3573015"/>
            <a:ext cx="777875" cy="747395"/>
          </a:xfrm>
          <a:prstGeom prst="rect">
            <a:avLst/>
          </a:prstGeom>
        </p:spPr>
        <p:txBody>
          <a:bodyPr vert="horz" wrap="square" lIns="0" tIns="56515" rIns="0" bIns="0" rtlCol="0">
            <a:spAutoFit/>
          </a:bodyPr>
          <a:lstStyle/>
          <a:p>
            <a:pPr marL="12700" marR="5080" indent="28575">
              <a:lnSpc>
                <a:spcPts val="2690"/>
              </a:lnSpc>
              <a:spcBef>
                <a:spcPts val="445"/>
              </a:spcBef>
            </a:pPr>
            <a:r>
              <a:rPr sz="2500" spc="-95" dirty="0">
                <a:solidFill>
                  <a:srgbClr val="FFFFFF"/>
                </a:solidFill>
                <a:latin typeface="Verdana"/>
                <a:cs typeface="Verdana"/>
              </a:rPr>
              <a:t>Final </a:t>
            </a:r>
            <a:r>
              <a:rPr sz="2500" spc="-865" dirty="0">
                <a:solidFill>
                  <a:srgbClr val="FFFFFF"/>
                </a:solidFill>
                <a:latin typeface="Verdana"/>
                <a:cs typeface="Verdana"/>
              </a:rPr>
              <a:t> </a:t>
            </a:r>
            <a:r>
              <a:rPr sz="2500" spc="10" dirty="0">
                <a:solidFill>
                  <a:srgbClr val="FFFFFF"/>
                </a:solidFill>
                <a:latin typeface="Verdana"/>
                <a:cs typeface="Verdana"/>
              </a:rPr>
              <a:t>V</a:t>
            </a:r>
            <a:r>
              <a:rPr sz="2500" spc="-15" dirty="0">
                <a:solidFill>
                  <a:srgbClr val="FFFFFF"/>
                </a:solidFill>
                <a:latin typeface="Verdana"/>
                <a:cs typeface="Verdana"/>
              </a:rPr>
              <a:t>iew</a:t>
            </a:r>
            <a:endParaRPr sz="2500">
              <a:latin typeface="Verdana"/>
              <a:cs typeface="Verdan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2720">
              <a:lnSpc>
                <a:spcPct val="100000"/>
              </a:lnSpc>
              <a:spcBef>
                <a:spcPts val="100"/>
              </a:spcBef>
              <a:tabLst>
                <a:tab pos="10147300" algn="l"/>
              </a:tabLst>
            </a:pPr>
            <a:r>
              <a:rPr spc="-175" dirty="0"/>
              <a:t>Templates</a:t>
            </a:r>
            <a:r>
              <a:rPr spc="-175" dirty="0">
                <a:latin typeface="Times New Roman"/>
                <a:cs typeface="Times New Roman"/>
              </a:rPr>
              <a:t>	</a:t>
            </a:r>
          </a:p>
        </p:txBody>
      </p:sp>
      <p:sp>
        <p:nvSpPr>
          <p:cNvPr id="3" name="object 3"/>
          <p:cNvSpPr txBox="1">
            <a:spLocks noGrp="1"/>
          </p:cNvSpPr>
          <p:nvPr>
            <p:ph type="body" idx="1"/>
          </p:nvPr>
        </p:nvSpPr>
        <p:spPr>
          <a:prstGeom prst="rect">
            <a:avLst/>
          </a:prstGeom>
        </p:spPr>
        <p:txBody>
          <a:bodyPr vert="horz" wrap="square" lIns="0" tIns="195580" rIns="0" bIns="0" rtlCol="0">
            <a:spAutoFit/>
          </a:bodyPr>
          <a:lstStyle/>
          <a:p>
            <a:pPr marL="876935" indent="-403860">
              <a:lnSpc>
                <a:spcPct val="100000"/>
              </a:lnSpc>
              <a:spcBef>
                <a:spcPts val="1540"/>
              </a:spcBef>
              <a:buClr>
                <a:srgbClr val="C00000"/>
              </a:buClr>
              <a:buFont typeface="Wingdings"/>
              <a:buChar char=""/>
              <a:tabLst>
                <a:tab pos="876300" algn="l"/>
                <a:tab pos="876935" algn="l"/>
              </a:tabLst>
            </a:pPr>
            <a:r>
              <a:rPr spc="-35" dirty="0"/>
              <a:t>Templates</a:t>
            </a:r>
            <a:r>
              <a:rPr spc="-15" dirty="0"/>
              <a:t> </a:t>
            </a:r>
            <a:r>
              <a:rPr spc="-5" dirty="0"/>
              <a:t>are</a:t>
            </a:r>
            <a:r>
              <a:rPr spc="-15" dirty="0"/>
              <a:t> </a:t>
            </a:r>
            <a:r>
              <a:rPr spc="-10" dirty="0"/>
              <a:t>plain</a:t>
            </a:r>
            <a:r>
              <a:rPr spc="5" dirty="0"/>
              <a:t> </a:t>
            </a:r>
            <a:r>
              <a:rPr spc="-5" dirty="0"/>
              <a:t>old</a:t>
            </a:r>
            <a:r>
              <a:rPr spc="-20" dirty="0"/>
              <a:t> </a:t>
            </a:r>
            <a:r>
              <a:rPr spc="-5" dirty="0"/>
              <a:t>HTML</a:t>
            </a:r>
          </a:p>
          <a:p>
            <a:pPr marL="876935" marR="1033144" indent="-403860">
              <a:lnSpc>
                <a:spcPts val="4320"/>
              </a:lnSpc>
              <a:spcBef>
                <a:spcPts val="384"/>
              </a:spcBef>
              <a:buFont typeface="Wingdings"/>
              <a:buChar char=""/>
              <a:tabLst>
                <a:tab pos="876300" algn="l"/>
                <a:tab pos="876935" algn="l"/>
              </a:tabLst>
            </a:pPr>
            <a:r>
              <a:rPr spc="-5" dirty="0">
                <a:solidFill>
                  <a:srgbClr val="C00000"/>
                </a:solidFill>
              </a:rPr>
              <a:t>Extended HTML </a:t>
            </a:r>
            <a:r>
              <a:rPr spc="-20" dirty="0">
                <a:solidFill>
                  <a:srgbClr val="C00000"/>
                </a:solidFill>
              </a:rPr>
              <a:t>Vocabulary </a:t>
            </a:r>
            <a:r>
              <a:rPr dirty="0">
                <a:solidFill>
                  <a:srgbClr val="C00000"/>
                </a:solidFill>
              </a:rPr>
              <a:t>to </a:t>
            </a:r>
            <a:r>
              <a:rPr spc="-5" dirty="0">
                <a:solidFill>
                  <a:srgbClr val="C00000"/>
                </a:solidFill>
              </a:rPr>
              <a:t>contain instructions </a:t>
            </a:r>
            <a:r>
              <a:rPr spc="-5" dirty="0"/>
              <a:t>on how </a:t>
            </a:r>
            <a:r>
              <a:rPr dirty="0"/>
              <a:t>to </a:t>
            </a:r>
            <a:r>
              <a:rPr spc="-655" dirty="0"/>
              <a:t> </a:t>
            </a:r>
            <a:r>
              <a:rPr spc="-5" dirty="0"/>
              <a:t>combine</a:t>
            </a:r>
            <a:r>
              <a:rPr dirty="0"/>
              <a:t> </a:t>
            </a:r>
            <a:r>
              <a:rPr spc="-5" dirty="0"/>
              <a:t>model</a:t>
            </a:r>
            <a:r>
              <a:rPr dirty="0"/>
              <a:t> </a:t>
            </a:r>
            <a:r>
              <a:rPr spc="-5" dirty="0"/>
              <a:t>data into</a:t>
            </a:r>
            <a:r>
              <a:rPr spc="-10" dirty="0"/>
              <a:t> </a:t>
            </a:r>
            <a:r>
              <a:rPr spc="-5" dirty="0"/>
              <a:t>view</a:t>
            </a:r>
          </a:p>
          <a:p>
            <a:pPr marL="876935" marR="5080" indent="-403860">
              <a:lnSpc>
                <a:spcPts val="4320"/>
              </a:lnSpc>
              <a:buClr>
                <a:srgbClr val="C00000"/>
              </a:buClr>
              <a:buFont typeface="Wingdings"/>
              <a:buChar char=""/>
              <a:tabLst>
                <a:tab pos="876300" algn="l"/>
                <a:tab pos="876935" algn="l"/>
              </a:tabLst>
            </a:pPr>
            <a:r>
              <a:rPr dirty="0"/>
              <a:t>Its </a:t>
            </a:r>
            <a:r>
              <a:rPr b="1" spc="-5" dirty="0">
                <a:solidFill>
                  <a:srgbClr val="C00000"/>
                </a:solidFill>
                <a:latin typeface="Arial"/>
                <a:cs typeface="Arial"/>
              </a:rPr>
              <a:t>NOT </a:t>
            </a:r>
            <a:r>
              <a:rPr spc="-5" dirty="0"/>
              <a:t>HTML string manipulation </a:t>
            </a:r>
            <a:r>
              <a:rPr i="1" dirty="0">
                <a:latin typeface="Arial"/>
                <a:cs typeface="Arial"/>
              </a:rPr>
              <a:t>(one </a:t>
            </a:r>
            <a:r>
              <a:rPr i="1" spc="-5" dirty="0">
                <a:latin typeface="Arial"/>
                <a:cs typeface="Arial"/>
              </a:rPr>
              <a:t>of </a:t>
            </a:r>
            <a:r>
              <a:rPr i="1" dirty="0">
                <a:latin typeface="Arial"/>
                <a:cs typeface="Arial"/>
              </a:rPr>
              <a:t>the </a:t>
            </a:r>
            <a:r>
              <a:rPr i="1" spc="-10" dirty="0">
                <a:latin typeface="Arial"/>
                <a:cs typeface="Arial"/>
              </a:rPr>
              <a:t>major </a:t>
            </a:r>
            <a:r>
              <a:rPr i="1" spc="-5" dirty="0">
                <a:latin typeface="Arial"/>
                <a:cs typeface="Arial"/>
              </a:rPr>
              <a:t>differences </a:t>
            </a:r>
            <a:r>
              <a:rPr i="1" dirty="0">
                <a:latin typeface="Arial"/>
                <a:cs typeface="Arial"/>
              </a:rPr>
              <a:t>from </a:t>
            </a:r>
            <a:r>
              <a:rPr i="1" spc="-655" dirty="0">
                <a:latin typeface="Arial"/>
                <a:cs typeface="Arial"/>
              </a:rPr>
              <a:t> </a:t>
            </a:r>
            <a:r>
              <a:rPr i="1" spc="-5" dirty="0">
                <a:latin typeface="Arial"/>
                <a:cs typeface="Arial"/>
              </a:rPr>
              <a:t>other frameworks)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2720">
              <a:lnSpc>
                <a:spcPct val="100000"/>
              </a:lnSpc>
              <a:spcBef>
                <a:spcPts val="100"/>
              </a:spcBef>
              <a:tabLst>
                <a:tab pos="10147300" algn="l"/>
              </a:tabLst>
            </a:pPr>
            <a:r>
              <a:rPr spc="-25" dirty="0"/>
              <a:t>View</a:t>
            </a:r>
            <a:r>
              <a:rPr spc="-25" dirty="0">
                <a:latin typeface="Times New Roman"/>
                <a:cs typeface="Times New Roman"/>
              </a:rPr>
              <a:t>	</a:t>
            </a:r>
          </a:p>
        </p:txBody>
      </p:sp>
      <p:sp>
        <p:nvSpPr>
          <p:cNvPr id="3" name="object 3"/>
          <p:cNvSpPr txBox="1"/>
          <p:nvPr/>
        </p:nvSpPr>
        <p:spPr>
          <a:xfrm>
            <a:off x="1486917" y="2032757"/>
            <a:ext cx="9386570" cy="1671955"/>
          </a:xfrm>
          <a:prstGeom prst="rect">
            <a:avLst/>
          </a:prstGeom>
        </p:spPr>
        <p:txBody>
          <a:bodyPr vert="horz" wrap="square" lIns="0" tIns="195580" rIns="0" bIns="0" rtlCol="0">
            <a:spAutoFit/>
          </a:bodyPr>
          <a:lstStyle/>
          <a:p>
            <a:pPr marL="416559" indent="-403860">
              <a:lnSpc>
                <a:spcPct val="100000"/>
              </a:lnSpc>
              <a:spcBef>
                <a:spcPts val="1540"/>
              </a:spcBef>
              <a:buClr>
                <a:srgbClr val="C00000"/>
              </a:buClr>
              <a:buFont typeface="Wingdings"/>
              <a:buChar char=""/>
              <a:tabLst>
                <a:tab pos="415925" algn="l"/>
                <a:tab pos="416559" algn="l"/>
              </a:tabLst>
            </a:pPr>
            <a:r>
              <a:rPr sz="2400" dirty="0">
                <a:latin typeface="Arial MT"/>
                <a:cs typeface="Arial MT"/>
              </a:rPr>
              <a:t>What</a:t>
            </a:r>
            <a:r>
              <a:rPr sz="2400" spc="-40" dirty="0">
                <a:latin typeface="Arial MT"/>
                <a:cs typeface="Arial MT"/>
              </a:rPr>
              <a:t> </a:t>
            </a:r>
            <a:r>
              <a:rPr sz="2400" dirty="0">
                <a:latin typeface="Arial MT"/>
                <a:cs typeface="Arial MT"/>
              </a:rPr>
              <a:t>the</a:t>
            </a:r>
            <a:r>
              <a:rPr sz="2400" spc="-30" dirty="0">
                <a:latin typeface="Arial MT"/>
                <a:cs typeface="Arial MT"/>
              </a:rPr>
              <a:t> </a:t>
            </a:r>
            <a:r>
              <a:rPr sz="2400" spc="-5" dirty="0">
                <a:latin typeface="Arial MT"/>
                <a:cs typeface="Arial MT"/>
              </a:rPr>
              <a:t>users</a:t>
            </a:r>
            <a:r>
              <a:rPr sz="2400" spc="-25" dirty="0">
                <a:latin typeface="Arial MT"/>
                <a:cs typeface="Arial MT"/>
              </a:rPr>
              <a:t> </a:t>
            </a:r>
            <a:r>
              <a:rPr sz="2400" dirty="0">
                <a:latin typeface="Arial MT"/>
                <a:cs typeface="Arial MT"/>
              </a:rPr>
              <a:t>see</a:t>
            </a:r>
            <a:endParaRPr sz="2400">
              <a:latin typeface="Arial MT"/>
              <a:cs typeface="Arial MT"/>
            </a:endParaRPr>
          </a:p>
          <a:p>
            <a:pPr marL="416559" marR="5080" indent="-403860">
              <a:lnSpc>
                <a:spcPts val="4320"/>
              </a:lnSpc>
              <a:spcBef>
                <a:spcPts val="185"/>
              </a:spcBef>
              <a:buClr>
                <a:srgbClr val="C00000"/>
              </a:buClr>
              <a:buFont typeface="Wingdings"/>
              <a:buChar char=""/>
              <a:tabLst>
                <a:tab pos="415925" algn="l"/>
                <a:tab pos="416559" algn="l"/>
              </a:tabLst>
            </a:pPr>
            <a:r>
              <a:rPr sz="2400" spc="-5" dirty="0">
                <a:latin typeface="Arial MT"/>
                <a:cs typeface="Arial MT"/>
              </a:rPr>
              <a:t>HTML</a:t>
            </a:r>
            <a:r>
              <a:rPr sz="2400" spc="-140" dirty="0">
                <a:latin typeface="Arial MT"/>
                <a:cs typeface="Arial MT"/>
              </a:rPr>
              <a:t> </a:t>
            </a:r>
            <a:r>
              <a:rPr sz="2400" spc="-40" dirty="0">
                <a:latin typeface="Arial MT"/>
                <a:cs typeface="Arial MT"/>
              </a:rPr>
              <a:t>Template</a:t>
            </a:r>
            <a:r>
              <a:rPr sz="2400" spc="-20" dirty="0">
                <a:latin typeface="Arial MT"/>
                <a:cs typeface="Arial MT"/>
              </a:rPr>
              <a:t> </a:t>
            </a:r>
            <a:r>
              <a:rPr sz="2400" dirty="0">
                <a:latin typeface="Arial MT"/>
                <a:cs typeface="Arial MT"/>
              </a:rPr>
              <a:t>that</a:t>
            </a:r>
            <a:r>
              <a:rPr sz="2400" spc="-20" dirty="0">
                <a:latin typeface="Arial MT"/>
                <a:cs typeface="Arial MT"/>
              </a:rPr>
              <a:t> </a:t>
            </a:r>
            <a:r>
              <a:rPr sz="2400" spc="-5" dirty="0">
                <a:latin typeface="Arial MT"/>
                <a:cs typeface="Arial MT"/>
              </a:rPr>
              <a:t>is</a:t>
            </a:r>
            <a:r>
              <a:rPr sz="2400" dirty="0">
                <a:latin typeface="Arial MT"/>
                <a:cs typeface="Arial MT"/>
              </a:rPr>
              <a:t> </a:t>
            </a:r>
            <a:r>
              <a:rPr sz="2400" spc="-5" dirty="0">
                <a:latin typeface="Arial MT"/>
                <a:cs typeface="Arial MT"/>
              </a:rPr>
              <a:t>merged</a:t>
            </a:r>
            <a:r>
              <a:rPr sz="2400" spc="-15" dirty="0">
                <a:latin typeface="Arial MT"/>
                <a:cs typeface="Arial MT"/>
              </a:rPr>
              <a:t> </a:t>
            </a:r>
            <a:r>
              <a:rPr sz="2400" spc="-5" dirty="0">
                <a:latin typeface="Arial MT"/>
                <a:cs typeface="Arial MT"/>
              </a:rPr>
              <a:t>with </a:t>
            </a:r>
            <a:r>
              <a:rPr sz="2400" dirty="0">
                <a:latin typeface="Arial MT"/>
                <a:cs typeface="Arial MT"/>
              </a:rPr>
              <a:t>the</a:t>
            </a:r>
            <a:r>
              <a:rPr sz="2400" spc="-20" dirty="0">
                <a:latin typeface="Arial MT"/>
                <a:cs typeface="Arial MT"/>
              </a:rPr>
              <a:t> </a:t>
            </a:r>
            <a:r>
              <a:rPr sz="2400" dirty="0">
                <a:latin typeface="Arial MT"/>
                <a:cs typeface="Arial MT"/>
              </a:rPr>
              <a:t>model</a:t>
            </a:r>
            <a:r>
              <a:rPr sz="2400" spc="-5" dirty="0">
                <a:latin typeface="Arial MT"/>
                <a:cs typeface="Arial MT"/>
              </a:rPr>
              <a:t> and</a:t>
            </a:r>
            <a:r>
              <a:rPr sz="2400" spc="5" dirty="0">
                <a:latin typeface="Arial MT"/>
                <a:cs typeface="Arial MT"/>
              </a:rPr>
              <a:t> </a:t>
            </a:r>
            <a:r>
              <a:rPr sz="2400" spc="-5" dirty="0">
                <a:latin typeface="Arial MT"/>
                <a:cs typeface="Arial MT"/>
              </a:rPr>
              <a:t>finally</a:t>
            </a:r>
            <a:r>
              <a:rPr sz="2400" spc="5" dirty="0">
                <a:latin typeface="Arial MT"/>
                <a:cs typeface="Arial MT"/>
              </a:rPr>
              <a:t> </a:t>
            </a:r>
            <a:r>
              <a:rPr sz="2400" dirty="0">
                <a:latin typeface="Arial MT"/>
                <a:cs typeface="Arial MT"/>
              </a:rPr>
              <a:t>rendered </a:t>
            </a:r>
            <a:r>
              <a:rPr sz="2400" spc="-650" dirty="0">
                <a:latin typeface="Arial MT"/>
                <a:cs typeface="Arial MT"/>
              </a:rPr>
              <a:t> </a:t>
            </a:r>
            <a:r>
              <a:rPr sz="2400" spc="-5" dirty="0">
                <a:latin typeface="Arial MT"/>
                <a:cs typeface="Arial MT"/>
              </a:rPr>
              <a:t>into </a:t>
            </a:r>
            <a:r>
              <a:rPr sz="2400" dirty="0">
                <a:latin typeface="Arial MT"/>
                <a:cs typeface="Arial MT"/>
              </a:rPr>
              <a:t>the</a:t>
            </a:r>
            <a:r>
              <a:rPr sz="2400" spc="-20" dirty="0">
                <a:latin typeface="Arial MT"/>
                <a:cs typeface="Arial MT"/>
              </a:rPr>
              <a:t> </a:t>
            </a:r>
            <a:r>
              <a:rPr sz="2400" spc="-5" dirty="0">
                <a:latin typeface="Arial MT"/>
                <a:cs typeface="Arial MT"/>
              </a:rPr>
              <a:t>browser</a:t>
            </a:r>
            <a:r>
              <a:rPr sz="2400" dirty="0">
                <a:latin typeface="Arial MT"/>
                <a:cs typeface="Arial MT"/>
              </a:rPr>
              <a:t> </a:t>
            </a:r>
            <a:r>
              <a:rPr sz="2400" spc="-5" dirty="0">
                <a:latin typeface="Arial MT"/>
                <a:cs typeface="Arial MT"/>
              </a:rPr>
              <a:t>DOM</a:t>
            </a:r>
            <a:endParaRPr sz="2400">
              <a:latin typeface="Arial MT"/>
              <a:cs typeface="Arial M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2720">
              <a:lnSpc>
                <a:spcPct val="100000"/>
              </a:lnSpc>
              <a:spcBef>
                <a:spcPts val="100"/>
              </a:spcBef>
              <a:tabLst>
                <a:tab pos="10147300" algn="l"/>
              </a:tabLst>
            </a:pPr>
            <a:r>
              <a:rPr spc="120" dirty="0"/>
              <a:t>Model</a:t>
            </a:r>
            <a:r>
              <a:rPr spc="120" dirty="0">
                <a:latin typeface="Times New Roman"/>
                <a:cs typeface="Times New Roman"/>
              </a:rPr>
              <a:t>	</a:t>
            </a:r>
          </a:p>
        </p:txBody>
      </p:sp>
      <p:sp>
        <p:nvSpPr>
          <p:cNvPr id="3" name="object 3"/>
          <p:cNvSpPr txBox="1"/>
          <p:nvPr/>
        </p:nvSpPr>
        <p:spPr>
          <a:xfrm>
            <a:off x="1486917" y="2215638"/>
            <a:ext cx="8745855" cy="391160"/>
          </a:xfrm>
          <a:prstGeom prst="rect">
            <a:avLst/>
          </a:prstGeom>
        </p:spPr>
        <p:txBody>
          <a:bodyPr vert="horz" wrap="square" lIns="0" tIns="12700" rIns="0" bIns="0" rtlCol="0">
            <a:spAutoFit/>
          </a:bodyPr>
          <a:lstStyle/>
          <a:p>
            <a:pPr marL="416559" indent="-403860">
              <a:lnSpc>
                <a:spcPct val="100000"/>
              </a:lnSpc>
              <a:spcBef>
                <a:spcPts val="100"/>
              </a:spcBef>
              <a:buClr>
                <a:srgbClr val="C00000"/>
              </a:buClr>
              <a:buFont typeface="Wingdings"/>
              <a:buChar char=""/>
              <a:tabLst>
                <a:tab pos="415925" algn="l"/>
                <a:tab pos="416559" algn="l"/>
              </a:tabLst>
            </a:pPr>
            <a:r>
              <a:rPr sz="2400" spc="-5" dirty="0">
                <a:latin typeface="Arial MT"/>
                <a:cs typeface="Arial MT"/>
              </a:rPr>
              <a:t>Data</a:t>
            </a:r>
            <a:r>
              <a:rPr sz="2400" dirty="0">
                <a:latin typeface="Arial MT"/>
                <a:cs typeface="Arial MT"/>
              </a:rPr>
              <a:t> that</a:t>
            </a:r>
            <a:r>
              <a:rPr sz="2400" spc="-20" dirty="0">
                <a:latin typeface="Arial MT"/>
                <a:cs typeface="Arial MT"/>
              </a:rPr>
              <a:t> </a:t>
            </a:r>
            <a:r>
              <a:rPr sz="2400" spc="-5" dirty="0">
                <a:latin typeface="Arial MT"/>
                <a:cs typeface="Arial MT"/>
              </a:rPr>
              <a:t>is merged</a:t>
            </a:r>
            <a:r>
              <a:rPr sz="2400" spc="-10" dirty="0">
                <a:latin typeface="Arial MT"/>
                <a:cs typeface="Arial MT"/>
              </a:rPr>
              <a:t> with</a:t>
            </a:r>
            <a:r>
              <a:rPr sz="2400" spc="-5" dirty="0">
                <a:latin typeface="Arial MT"/>
                <a:cs typeface="Arial MT"/>
              </a:rPr>
              <a:t> </a:t>
            </a:r>
            <a:r>
              <a:rPr sz="2400" dirty="0">
                <a:latin typeface="Arial MT"/>
                <a:cs typeface="Arial MT"/>
              </a:rPr>
              <a:t>the</a:t>
            </a:r>
            <a:r>
              <a:rPr sz="2400" spc="-5" dirty="0">
                <a:latin typeface="Arial MT"/>
                <a:cs typeface="Arial MT"/>
              </a:rPr>
              <a:t> HTML</a:t>
            </a:r>
            <a:r>
              <a:rPr sz="2400" spc="-90" dirty="0">
                <a:latin typeface="Arial MT"/>
                <a:cs typeface="Arial MT"/>
              </a:rPr>
              <a:t> </a:t>
            </a:r>
            <a:r>
              <a:rPr sz="2400" spc="-5" dirty="0">
                <a:latin typeface="Arial MT"/>
                <a:cs typeface="Arial MT"/>
              </a:rPr>
              <a:t>template</a:t>
            </a:r>
            <a:r>
              <a:rPr sz="2400" spc="-15" dirty="0">
                <a:latin typeface="Arial MT"/>
                <a:cs typeface="Arial MT"/>
              </a:rPr>
              <a:t> </a:t>
            </a:r>
            <a:r>
              <a:rPr sz="2400" dirty="0">
                <a:latin typeface="Arial MT"/>
                <a:cs typeface="Arial MT"/>
              </a:rPr>
              <a:t>to</a:t>
            </a:r>
            <a:r>
              <a:rPr sz="2400" spc="-20" dirty="0">
                <a:latin typeface="Arial MT"/>
                <a:cs typeface="Arial MT"/>
              </a:rPr>
              <a:t> </a:t>
            </a:r>
            <a:r>
              <a:rPr sz="2400" spc="-5" dirty="0">
                <a:latin typeface="Arial MT"/>
                <a:cs typeface="Arial MT"/>
              </a:rPr>
              <a:t>produce</a:t>
            </a:r>
            <a:r>
              <a:rPr sz="2400" dirty="0">
                <a:latin typeface="Arial MT"/>
                <a:cs typeface="Arial MT"/>
              </a:rPr>
              <a:t> </a:t>
            </a:r>
            <a:r>
              <a:rPr sz="2400" spc="-5" dirty="0">
                <a:latin typeface="Arial MT"/>
                <a:cs typeface="Arial MT"/>
              </a:rPr>
              <a:t>views</a:t>
            </a:r>
            <a:endParaRPr sz="2400">
              <a:latin typeface="Arial MT"/>
              <a:cs typeface="Arial MT"/>
            </a:endParaRPr>
          </a:p>
        </p:txBody>
      </p:sp>
      <p:pic>
        <p:nvPicPr>
          <p:cNvPr id="4" name="object 4"/>
          <p:cNvPicPr/>
          <p:nvPr/>
        </p:nvPicPr>
        <p:blipFill>
          <a:blip r:embed="rId2" cstate="print"/>
          <a:stretch>
            <a:fillRect/>
          </a:stretch>
        </p:blipFill>
        <p:spPr>
          <a:xfrm>
            <a:off x="3545951" y="2880012"/>
            <a:ext cx="5021945" cy="337858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 Basic Structure</a:t>
            </a:r>
            <a:r>
              <a:rPr spc="120" dirty="0">
                <a:latin typeface="Times New Roman"/>
                <a:cs typeface="Times New Roman"/>
              </a:rPr>
              <a:t>	</a:t>
            </a:r>
          </a:p>
        </p:txBody>
      </p:sp>
      <p:pic>
        <p:nvPicPr>
          <p:cNvPr id="3074" name="Picture 2"/>
          <p:cNvPicPr>
            <a:picLocks noChangeAspect="1" noChangeArrowheads="1"/>
          </p:cNvPicPr>
          <p:nvPr/>
        </p:nvPicPr>
        <p:blipFill>
          <a:blip r:embed="rId2"/>
          <a:srcRect/>
          <a:stretch>
            <a:fillRect/>
          </a:stretch>
        </p:blipFill>
        <p:spPr bwMode="auto">
          <a:xfrm>
            <a:off x="2362200" y="2133600"/>
            <a:ext cx="5966368" cy="33124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0407" y="5315207"/>
            <a:ext cx="7800340" cy="452120"/>
          </a:xfrm>
          <a:prstGeom prst="rect">
            <a:avLst/>
          </a:prstGeom>
        </p:spPr>
        <p:txBody>
          <a:bodyPr vert="horz" wrap="square" lIns="0" tIns="12065" rIns="0" bIns="0" rtlCol="0">
            <a:spAutoFit/>
          </a:bodyPr>
          <a:lstStyle/>
          <a:p>
            <a:pPr marL="12700">
              <a:lnSpc>
                <a:spcPct val="100000"/>
              </a:lnSpc>
              <a:spcBef>
                <a:spcPts val="95"/>
              </a:spcBef>
            </a:pPr>
            <a:r>
              <a:rPr lang="en-US" sz="2800" spc="-5" dirty="0" smtClean="0">
                <a:solidFill>
                  <a:srgbClr val="FFFFFF"/>
                </a:solidFill>
                <a:latin typeface="Arial MT"/>
                <a:cs typeface="Arial MT"/>
              </a:rPr>
              <a:t>Technical Lead (UI @ BFSI</a:t>
            </a:r>
            <a:r>
              <a:rPr lang="en-US" sz="2800" spc="-10" dirty="0" smtClean="0">
                <a:solidFill>
                  <a:srgbClr val="FFFFFF"/>
                </a:solidFill>
                <a:latin typeface="Arial MT"/>
                <a:cs typeface="Arial MT"/>
              </a:rPr>
              <a:t>)</a:t>
            </a:r>
            <a:endParaRPr sz="2800">
              <a:latin typeface="Arial MT"/>
              <a:cs typeface="Arial MT"/>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243204">
              <a:lnSpc>
                <a:spcPct val="100000"/>
              </a:lnSpc>
              <a:spcBef>
                <a:spcPts val="100"/>
              </a:spcBef>
            </a:pPr>
            <a:r>
              <a:rPr dirty="0">
                <a:solidFill>
                  <a:srgbClr val="000000"/>
                </a:solidFill>
              </a:rPr>
              <a:t>SI</a:t>
            </a:r>
            <a:r>
              <a:rPr spc="-409" dirty="0">
                <a:solidFill>
                  <a:srgbClr val="000000"/>
                </a:solidFill>
              </a:rPr>
              <a:t>V</a:t>
            </a:r>
            <a:r>
              <a:rPr dirty="0">
                <a:solidFill>
                  <a:srgbClr val="000000"/>
                </a:solidFill>
              </a:rPr>
              <a:t>A</a:t>
            </a:r>
            <a:r>
              <a:rPr spc="-165" dirty="0">
                <a:solidFill>
                  <a:srgbClr val="000000"/>
                </a:solidFill>
                <a:latin typeface="Times New Roman"/>
                <a:cs typeface="Times New Roman"/>
              </a:rPr>
              <a:t> </a:t>
            </a:r>
            <a:r>
              <a:rPr dirty="0"/>
              <a:t>SUBRAMAN</a:t>
            </a:r>
            <a:r>
              <a:rPr spc="-20" dirty="0"/>
              <a:t>I</a:t>
            </a:r>
            <a:r>
              <a:rPr dirty="0"/>
              <a:t>AN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HTML5-Section Divisions</a:t>
            </a:r>
            <a:r>
              <a:rPr spc="120" dirty="0">
                <a:latin typeface="Times New Roman"/>
                <a:cs typeface="Times New Roman"/>
              </a:rPr>
              <a:t>	</a:t>
            </a:r>
          </a:p>
        </p:txBody>
      </p:sp>
      <p:pic>
        <p:nvPicPr>
          <p:cNvPr id="4098" name="Picture 2"/>
          <p:cNvPicPr>
            <a:picLocks noChangeAspect="1" noChangeArrowheads="1"/>
          </p:cNvPicPr>
          <p:nvPr/>
        </p:nvPicPr>
        <p:blipFill>
          <a:blip r:embed="rId2"/>
          <a:srcRect/>
          <a:stretch>
            <a:fillRect/>
          </a:stretch>
        </p:blipFill>
        <p:spPr bwMode="auto">
          <a:xfrm>
            <a:off x="3124200" y="1828800"/>
            <a:ext cx="5367337" cy="4312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HTML5-List</a:t>
            </a:r>
            <a:r>
              <a:rPr spc="120" dirty="0">
                <a:latin typeface="Times New Roman"/>
                <a:cs typeface="Times New Roman"/>
              </a:rPr>
              <a:t>	</a:t>
            </a:r>
          </a:p>
        </p:txBody>
      </p:sp>
      <p:pic>
        <p:nvPicPr>
          <p:cNvPr id="5122" name="Picture 2"/>
          <p:cNvPicPr>
            <a:picLocks noChangeAspect="1" noChangeArrowheads="1"/>
          </p:cNvPicPr>
          <p:nvPr/>
        </p:nvPicPr>
        <p:blipFill>
          <a:blip r:embed="rId2"/>
          <a:srcRect/>
          <a:stretch>
            <a:fillRect/>
          </a:stretch>
        </p:blipFill>
        <p:spPr bwMode="auto">
          <a:xfrm>
            <a:off x="2438400" y="1676400"/>
            <a:ext cx="7251525" cy="44166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HTML5-Special Characters</a:t>
            </a:r>
            <a:r>
              <a:rPr spc="120" dirty="0">
                <a:latin typeface="Times New Roman"/>
                <a:cs typeface="Times New Roman"/>
              </a:rPr>
              <a:t>	</a:t>
            </a:r>
          </a:p>
        </p:txBody>
      </p:sp>
      <p:pic>
        <p:nvPicPr>
          <p:cNvPr id="6146" name="Picture 2"/>
          <p:cNvPicPr>
            <a:picLocks noChangeAspect="1" noChangeArrowheads="1"/>
          </p:cNvPicPr>
          <p:nvPr/>
        </p:nvPicPr>
        <p:blipFill>
          <a:blip r:embed="rId2"/>
          <a:srcRect/>
          <a:stretch>
            <a:fillRect/>
          </a:stretch>
        </p:blipFill>
        <p:spPr bwMode="auto">
          <a:xfrm>
            <a:off x="1981200" y="2133600"/>
            <a:ext cx="8090423" cy="33267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HTML5-Other Tags </a:t>
            </a:r>
            <a:r>
              <a:rPr spc="120" dirty="0">
                <a:latin typeface="Times New Roman"/>
                <a:cs typeface="Times New Roman"/>
              </a:rPr>
              <a:t>	</a:t>
            </a:r>
          </a:p>
        </p:txBody>
      </p:sp>
      <p:pic>
        <p:nvPicPr>
          <p:cNvPr id="7170" name="Picture 2"/>
          <p:cNvPicPr>
            <a:picLocks noChangeAspect="1" noChangeArrowheads="1"/>
          </p:cNvPicPr>
          <p:nvPr/>
        </p:nvPicPr>
        <p:blipFill>
          <a:blip r:embed="rId2"/>
          <a:srcRect/>
          <a:stretch>
            <a:fillRect/>
          </a:stretch>
        </p:blipFill>
        <p:spPr bwMode="auto">
          <a:xfrm>
            <a:off x="2895600" y="1676400"/>
            <a:ext cx="6629400" cy="4603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HTML5-Body Background </a:t>
            </a:r>
            <a:r>
              <a:rPr spc="120" dirty="0">
                <a:latin typeface="Times New Roman"/>
                <a:cs typeface="Times New Roman"/>
              </a:rPr>
              <a:t>	</a:t>
            </a:r>
          </a:p>
        </p:txBody>
      </p:sp>
      <p:pic>
        <p:nvPicPr>
          <p:cNvPr id="8194" name="Picture 2"/>
          <p:cNvPicPr>
            <a:picLocks noChangeAspect="1" noChangeArrowheads="1"/>
          </p:cNvPicPr>
          <p:nvPr/>
        </p:nvPicPr>
        <p:blipFill>
          <a:blip r:embed="rId2"/>
          <a:srcRect/>
          <a:stretch>
            <a:fillRect/>
          </a:stretch>
        </p:blipFill>
        <p:spPr bwMode="auto">
          <a:xfrm>
            <a:off x="3048000" y="2286000"/>
            <a:ext cx="5739711" cy="35086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HTML5-Common Tags </a:t>
            </a:r>
            <a:r>
              <a:rPr spc="120" dirty="0">
                <a:latin typeface="Times New Roman"/>
                <a:cs typeface="Times New Roman"/>
              </a:rPr>
              <a:t>	</a:t>
            </a:r>
          </a:p>
        </p:txBody>
      </p:sp>
      <p:pic>
        <p:nvPicPr>
          <p:cNvPr id="9218" name="Picture 2"/>
          <p:cNvPicPr>
            <a:picLocks noChangeAspect="1" noChangeArrowheads="1"/>
          </p:cNvPicPr>
          <p:nvPr/>
        </p:nvPicPr>
        <p:blipFill>
          <a:blip r:embed="rId2"/>
          <a:srcRect/>
          <a:stretch>
            <a:fillRect/>
          </a:stretch>
        </p:blipFill>
        <p:spPr bwMode="auto">
          <a:xfrm>
            <a:off x="3124200" y="1905000"/>
            <a:ext cx="6084434" cy="41177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HTML5-Image Tags </a:t>
            </a:r>
            <a:r>
              <a:rPr spc="120" dirty="0">
                <a:latin typeface="Times New Roman"/>
                <a:cs typeface="Times New Roman"/>
              </a:rPr>
              <a:t>	</a:t>
            </a:r>
          </a:p>
        </p:txBody>
      </p:sp>
      <p:pic>
        <p:nvPicPr>
          <p:cNvPr id="10242" name="Picture 2"/>
          <p:cNvPicPr>
            <a:picLocks noChangeAspect="1" noChangeArrowheads="1"/>
          </p:cNvPicPr>
          <p:nvPr/>
        </p:nvPicPr>
        <p:blipFill>
          <a:blip r:embed="rId2"/>
          <a:srcRect/>
          <a:stretch>
            <a:fillRect/>
          </a:stretch>
        </p:blipFill>
        <p:spPr bwMode="auto">
          <a:xfrm>
            <a:off x="3124200" y="2057400"/>
            <a:ext cx="6033116" cy="3981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HTML5-Text Formatting Tag</a:t>
            </a:r>
            <a:r>
              <a:rPr spc="120" dirty="0">
                <a:latin typeface="Times New Roman"/>
                <a:cs typeface="Times New Roman"/>
              </a:rPr>
              <a:t>	</a:t>
            </a:r>
          </a:p>
        </p:txBody>
      </p:sp>
      <p:pic>
        <p:nvPicPr>
          <p:cNvPr id="11266" name="Picture 2"/>
          <p:cNvPicPr>
            <a:picLocks noChangeAspect="1" noChangeArrowheads="1"/>
          </p:cNvPicPr>
          <p:nvPr/>
        </p:nvPicPr>
        <p:blipFill>
          <a:blip r:embed="rId2"/>
          <a:srcRect/>
          <a:stretch>
            <a:fillRect/>
          </a:stretch>
        </p:blipFill>
        <p:spPr bwMode="auto">
          <a:xfrm>
            <a:off x="3810000" y="1752600"/>
            <a:ext cx="5110162" cy="45486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HTML5-Linking Tag</a:t>
            </a:r>
            <a:r>
              <a:rPr spc="120" dirty="0">
                <a:latin typeface="Times New Roman"/>
                <a:cs typeface="Times New Roman"/>
              </a:rPr>
              <a:t>	</a:t>
            </a:r>
          </a:p>
        </p:txBody>
      </p:sp>
      <p:pic>
        <p:nvPicPr>
          <p:cNvPr id="12290" name="Picture 2"/>
          <p:cNvPicPr>
            <a:picLocks noChangeAspect="1" noChangeArrowheads="1"/>
          </p:cNvPicPr>
          <p:nvPr/>
        </p:nvPicPr>
        <p:blipFill>
          <a:blip r:embed="rId2"/>
          <a:srcRect/>
          <a:stretch>
            <a:fillRect/>
          </a:stretch>
        </p:blipFill>
        <p:spPr bwMode="auto">
          <a:xfrm>
            <a:off x="3352800" y="2286000"/>
            <a:ext cx="6315529" cy="33385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HTML5- Form Tag</a:t>
            </a:r>
            <a:r>
              <a:rPr spc="120" dirty="0">
                <a:latin typeface="Times New Roman"/>
                <a:cs typeface="Times New Roman"/>
              </a:rPr>
              <a:t>	</a:t>
            </a:r>
          </a:p>
        </p:txBody>
      </p:sp>
      <p:pic>
        <p:nvPicPr>
          <p:cNvPr id="13315" name="Picture 3"/>
          <p:cNvPicPr>
            <a:picLocks noChangeAspect="1" noChangeArrowheads="1"/>
          </p:cNvPicPr>
          <p:nvPr/>
        </p:nvPicPr>
        <p:blipFill>
          <a:blip r:embed="rId2"/>
          <a:srcRect/>
          <a:stretch>
            <a:fillRect/>
          </a:stretch>
        </p:blipFill>
        <p:spPr bwMode="auto">
          <a:xfrm>
            <a:off x="533400" y="2057400"/>
            <a:ext cx="5425440" cy="335280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3"/>
          <a:srcRect/>
          <a:stretch>
            <a:fillRect/>
          </a:stretch>
        </p:blipFill>
        <p:spPr bwMode="auto">
          <a:xfrm>
            <a:off x="5867400" y="2057400"/>
            <a:ext cx="6324600" cy="33432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2720">
              <a:lnSpc>
                <a:spcPct val="100000"/>
              </a:lnSpc>
              <a:spcBef>
                <a:spcPts val="100"/>
              </a:spcBef>
              <a:tabLst>
                <a:tab pos="10147300" algn="l"/>
              </a:tabLst>
            </a:pPr>
            <a:r>
              <a:rPr spc="-190" dirty="0"/>
              <a:t>W</a:t>
            </a:r>
            <a:r>
              <a:rPr spc="-165" dirty="0"/>
              <a:t>h</a:t>
            </a:r>
            <a:r>
              <a:rPr spc="340" dirty="0"/>
              <a:t>a</a:t>
            </a:r>
            <a:r>
              <a:rPr spc="-265" dirty="0"/>
              <a:t>t</a:t>
            </a:r>
            <a:r>
              <a:rPr spc="15" dirty="0">
                <a:latin typeface="Times New Roman"/>
                <a:cs typeface="Times New Roman"/>
              </a:rPr>
              <a:t> </a:t>
            </a:r>
            <a:r>
              <a:rPr spc="-409" dirty="0"/>
              <a:t>i</a:t>
            </a:r>
            <a:r>
              <a:rPr spc="-640" dirty="0"/>
              <a:t>s</a:t>
            </a:r>
            <a:r>
              <a:rPr spc="35" dirty="0">
                <a:latin typeface="Times New Roman"/>
                <a:cs typeface="Times New Roman"/>
              </a:rPr>
              <a:t> </a:t>
            </a:r>
            <a:r>
              <a:rPr spc="215"/>
              <a:t>A</a:t>
            </a:r>
            <a:r>
              <a:rPr spc="-165"/>
              <a:t>n</a:t>
            </a:r>
            <a:r>
              <a:rPr spc="180"/>
              <a:t>g</a:t>
            </a:r>
            <a:r>
              <a:rPr spc="-170"/>
              <a:t>u</a:t>
            </a:r>
            <a:r>
              <a:rPr spc="-409"/>
              <a:t>l</a:t>
            </a:r>
            <a:r>
              <a:rPr spc="340"/>
              <a:t>a</a:t>
            </a:r>
            <a:r>
              <a:rPr spc="-605"/>
              <a:t>r</a:t>
            </a:r>
            <a:r>
              <a:rPr spc="20">
                <a:latin typeface="Times New Roman"/>
                <a:cs typeface="Times New Roman"/>
              </a:rPr>
              <a:t> </a:t>
            </a:r>
            <a:r>
              <a:rPr spc="215" smtClean="0"/>
              <a:t>?</a:t>
            </a:r>
            <a:r>
              <a:rPr dirty="0">
                <a:latin typeface="Times New Roman"/>
                <a:cs typeface="Times New Roman"/>
              </a:rPr>
              <a:t>	</a:t>
            </a:r>
          </a:p>
        </p:txBody>
      </p:sp>
      <p:sp>
        <p:nvSpPr>
          <p:cNvPr id="3" name="object 3"/>
          <p:cNvSpPr txBox="1">
            <a:spLocks noGrp="1"/>
          </p:cNvSpPr>
          <p:nvPr>
            <p:ph type="body" idx="1"/>
          </p:nvPr>
        </p:nvSpPr>
        <p:spPr>
          <a:xfrm>
            <a:off x="1026412" y="1828800"/>
            <a:ext cx="10139174" cy="5228409"/>
          </a:xfrm>
          <a:prstGeom prst="rect">
            <a:avLst/>
          </a:prstGeom>
        </p:spPr>
        <p:txBody>
          <a:bodyPr vert="horz" wrap="square" lIns="0" tIns="12700" rIns="0" bIns="0" rtlCol="0">
            <a:spAutoFit/>
          </a:bodyPr>
          <a:lstStyle/>
          <a:p>
            <a:pPr marL="381635" marR="5080">
              <a:lnSpc>
                <a:spcPct val="150000"/>
              </a:lnSpc>
              <a:spcBef>
                <a:spcPts val="100"/>
              </a:spcBef>
            </a:pPr>
            <a:r>
              <a:rPr lang="en-US" spc="-5" dirty="0" smtClean="0"/>
              <a:t>1)	</a:t>
            </a:r>
            <a:r>
              <a:rPr spc="-5" smtClean="0"/>
              <a:t>Angular </a:t>
            </a:r>
            <a:r>
              <a:rPr spc="-5" dirty="0"/>
              <a:t>is an </a:t>
            </a:r>
            <a:r>
              <a:rPr spc="-5" dirty="0">
                <a:solidFill>
                  <a:srgbClr val="FF0000"/>
                </a:solidFill>
              </a:rPr>
              <a:t>open-source JavaScript Framework </a:t>
            </a:r>
            <a:r>
              <a:rPr spc="-5" dirty="0"/>
              <a:t>maintained by  </a:t>
            </a:r>
            <a:r>
              <a:rPr spc="-5" dirty="0">
                <a:solidFill>
                  <a:srgbClr val="FF0000"/>
                </a:solidFill>
              </a:rPr>
              <a:t>Google</a:t>
            </a:r>
            <a:r>
              <a:rPr spc="-5" dirty="0"/>
              <a:t> for building </a:t>
            </a:r>
            <a:r>
              <a:rPr spc="-5" dirty="0">
                <a:solidFill>
                  <a:srgbClr val="FF0000"/>
                </a:solidFill>
              </a:rPr>
              <a:t>Single Page Applications (SPAs</a:t>
            </a:r>
            <a:r>
              <a:rPr spc="-5">
                <a:solidFill>
                  <a:srgbClr val="FF0000"/>
                </a:solidFill>
              </a:rPr>
              <a:t>). </a:t>
            </a:r>
            <a:endParaRPr lang="en-US" spc="-5" dirty="0" smtClean="0">
              <a:solidFill>
                <a:srgbClr val="FF0000"/>
              </a:solidFill>
            </a:endParaRPr>
          </a:p>
          <a:p>
            <a:pPr marL="381635" marR="5080">
              <a:lnSpc>
                <a:spcPct val="150000"/>
              </a:lnSpc>
              <a:spcBef>
                <a:spcPts val="100"/>
              </a:spcBef>
            </a:pPr>
            <a:r>
              <a:rPr lang="en-IN" spc="-5" dirty="0" smtClean="0"/>
              <a:t>2)	Angular is a framework for building client  applications in </a:t>
            </a:r>
            <a:r>
              <a:rPr lang="en-IN" spc="-5" dirty="0" smtClean="0">
                <a:solidFill>
                  <a:srgbClr val="FF0000"/>
                </a:solidFill>
              </a:rPr>
              <a:t>HTML</a:t>
            </a:r>
            <a:r>
              <a:rPr lang="en-IN" spc="-5" dirty="0" smtClean="0"/>
              <a:t>, </a:t>
            </a:r>
            <a:r>
              <a:rPr lang="en-IN" spc="-5" dirty="0" smtClean="0">
                <a:solidFill>
                  <a:srgbClr val="FF0000"/>
                </a:solidFill>
              </a:rPr>
              <a:t>CSS</a:t>
            </a:r>
            <a:r>
              <a:rPr lang="en-IN" spc="-5" dirty="0" smtClean="0"/>
              <a:t> and </a:t>
            </a:r>
            <a:r>
              <a:rPr lang="en-IN" spc="-5" dirty="0" smtClean="0">
                <a:solidFill>
                  <a:srgbClr val="FF0000"/>
                </a:solidFill>
              </a:rPr>
              <a:t>Typescript</a:t>
            </a:r>
            <a:r>
              <a:rPr lang="en-IN" spc="-5" dirty="0" smtClean="0"/>
              <a:t> </a:t>
            </a:r>
            <a:r>
              <a:rPr lang="en-IN" spc="-5" dirty="0" smtClean="0"/>
              <a:t>( that  compiles to JavaScript ).</a:t>
            </a:r>
          </a:p>
          <a:p>
            <a:pPr marL="381635" marR="5080">
              <a:lnSpc>
                <a:spcPct val="150000"/>
              </a:lnSpc>
              <a:spcBef>
                <a:spcPts val="100"/>
              </a:spcBef>
            </a:pPr>
            <a:r>
              <a:rPr lang="en-IN" spc="-5" dirty="0" smtClean="0"/>
              <a:t>3)	It has changed the way we develop client side  applications, by providing the possibilities to  apply the best practices usually applied on server  side like modular programming, separation of  concerns, testability and many other, on </a:t>
            </a:r>
            <a:r>
              <a:rPr lang="en-IN" spc="-5" dirty="0" smtClean="0">
                <a:solidFill>
                  <a:srgbClr val="FF0000"/>
                </a:solidFill>
              </a:rPr>
              <a:t>client  side</a:t>
            </a:r>
            <a:r>
              <a:rPr lang="en-IN" spc="-5" dirty="0" smtClean="0"/>
              <a:t>.</a:t>
            </a:r>
          </a:p>
          <a:p>
            <a:pPr marL="381635" marR="5080">
              <a:lnSpc>
                <a:spcPct val="150000"/>
              </a:lnSpc>
              <a:spcBef>
                <a:spcPts val="100"/>
              </a:spcBef>
            </a:pPr>
            <a:endParaRPr spc="-25"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CSS3 - Selectors</a:t>
            </a:r>
            <a:r>
              <a:rPr spc="120">
                <a:latin typeface="Times New Roman"/>
                <a:cs typeface="Times New Roman"/>
              </a:rPr>
              <a:t>	</a:t>
            </a:r>
            <a:endParaRPr spc="120" dirty="0">
              <a:latin typeface="Times New Roman"/>
              <a:cs typeface="Times New Roman"/>
            </a:endParaRPr>
          </a:p>
        </p:txBody>
      </p:sp>
      <p:pic>
        <p:nvPicPr>
          <p:cNvPr id="17410" name="Picture 2"/>
          <p:cNvPicPr>
            <a:picLocks noChangeAspect="1" noChangeArrowheads="1"/>
          </p:cNvPicPr>
          <p:nvPr/>
        </p:nvPicPr>
        <p:blipFill>
          <a:blip r:embed="rId2"/>
          <a:srcRect/>
          <a:stretch>
            <a:fillRect/>
          </a:stretch>
        </p:blipFill>
        <p:spPr bwMode="auto">
          <a:xfrm>
            <a:off x="3962400" y="1828800"/>
            <a:ext cx="3977821" cy="42361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CSS3 – Box Model</a:t>
            </a:r>
            <a:r>
              <a:rPr spc="120">
                <a:latin typeface="Times New Roman"/>
                <a:cs typeface="Times New Roman"/>
              </a:rPr>
              <a:t>	</a:t>
            </a:r>
            <a:endParaRPr spc="120" dirty="0">
              <a:latin typeface="Times New Roman"/>
              <a:cs typeface="Times New Roman"/>
            </a:endParaRPr>
          </a:p>
        </p:txBody>
      </p:sp>
      <p:pic>
        <p:nvPicPr>
          <p:cNvPr id="18434" name="Picture 2"/>
          <p:cNvPicPr>
            <a:picLocks noChangeAspect="1" noChangeArrowheads="1"/>
          </p:cNvPicPr>
          <p:nvPr/>
        </p:nvPicPr>
        <p:blipFill>
          <a:blip r:embed="rId2"/>
          <a:srcRect/>
          <a:stretch>
            <a:fillRect/>
          </a:stretch>
        </p:blipFill>
        <p:spPr bwMode="auto">
          <a:xfrm>
            <a:off x="4114800" y="2133600"/>
            <a:ext cx="3638550" cy="3105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CSS3 – Positioning</a:t>
            </a:r>
            <a:r>
              <a:rPr spc="120">
                <a:latin typeface="Times New Roman"/>
                <a:cs typeface="Times New Roman"/>
              </a:rPr>
              <a:t>	</a:t>
            </a:r>
            <a:endParaRPr spc="120" dirty="0">
              <a:latin typeface="Times New Roman"/>
              <a:cs typeface="Times New Roman"/>
            </a:endParaRPr>
          </a:p>
        </p:txBody>
      </p:sp>
      <p:pic>
        <p:nvPicPr>
          <p:cNvPr id="19458" name="Picture 2"/>
          <p:cNvPicPr>
            <a:picLocks noChangeAspect="1" noChangeArrowheads="1"/>
          </p:cNvPicPr>
          <p:nvPr/>
        </p:nvPicPr>
        <p:blipFill>
          <a:blip r:embed="rId2"/>
          <a:srcRect/>
          <a:stretch>
            <a:fillRect/>
          </a:stretch>
        </p:blipFill>
        <p:spPr bwMode="auto">
          <a:xfrm>
            <a:off x="4114800" y="1981200"/>
            <a:ext cx="3808639" cy="37588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CSS3 – Text</a:t>
            </a:r>
            <a:r>
              <a:rPr spc="120">
                <a:latin typeface="Times New Roman"/>
                <a:cs typeface="Times New Roman"/>
              </a:rPr>
              <a:t>	</a:t>
            </a:r>
            <a:endParaRPr spc="120" dirty="0">
              <a:latin typeface="Times New Roman"/>
              <a:cs typeface="Times New Roman"/>
            </a:endParaRPr>
          </a:p>
        </p:txBody>
      </p:sp>
      <p:pic>
        <p:nvPicPr>
          <p:cNvPr id="20482" name="Picture 2"/>
          <p:cNvPicPr>
            <a:picLocks noChangeAspect="1" noChangeArrowheads="1"/>
          </p:cNvPicPr>
          <p:nvPr/>
        </p:nvPicPr>
        <p:blipFill>
          <a:blip r:embed="rId2"/>
          <a:srcRect/>
          <a:stretch>
            <a:fillRect/>
          </a:stretch>
        </p:blipFill>
        <p:spPr bwMode="auto">
          <a:xfrm>
            <a:off x="3505201" y="1676401"/>
            <a:ext cx="45720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CSS3 – Border and Dimension</a:t>
            </a:r>
            <a:r>
              <a:rPr spc="120">
                <a:latin typeface="Times New Roman"/>
                <a:cs typeface="Times New Roman"/>
              </a:rPr>
              <a:t>	</a:t>
            </a:r>
            <a:endParaRPr spc="120" dirty="0">
              <a:latin typeface="Times New Roman"/>
              <a:cs typeface="Times New Roman"/>
            </a:endParaRPr>
          </a:p>
        </p:txBody>
      </p:sp>
      <p:pic>
        <p:nvPicPr>
          <p:cNvPr id="21506" name="Picture 2"/>
          <p:cNvPicPr>
            <a:picLocks noChangeAspect="1" noChangeArrowheads="1"/>
          </p:cNvPicPr>
          <p:nvPr/>
        </p:nvPicPr>
        <p:blipFill>
          <a:blip r:embed="rId2"/>
          <a:srcRect/>
          <a:stretch>
            <a:fillRect/>
          </a:stretch>
        </p:blipFill>
        <p:spPr bwMode="auto">
          <a:xfrm>
            <a:off x="4114800" y="1752600"/>
            <a:ext cx="3995737" cy="44020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CSS3–</a:t>
            </a:r>
            <a:r>
              <a:rPr lang="en-US" spc="120" dirty="0" smtClean="0"/>
              <a:t>Pseudo-class</a:t>
            </a:r>
            <a:r>
              <a:rPr lang="en-US" u="none" spc="120" dirty="0" smtClean="0">
                <a:solidFill>
                  <a:srgbClr val="FF0000"/>
                </a:solidFill>
              </a:rPr>
              <a:t>&amp;</a:t>
            </a:r>
            <a:r>
              <a:rPr lang="en-US" spc="120" dirty="0" smtClean="0"/>
              <a:t>Elements</a:t>
            </a:r>
            <a:r>
              <a:rPr spc="120" smtClean="0">
                <a:latin typeface="Times New Roman"/>
                <a:cs typeface="Times New Roman"/>
              </a:rPr>
              <a:t>	</a:t>
            </a:r>
            <a:endParaRPr spc="120" dirty="0">
              <a:latin typeface="Times New Roman"/>
              <a:cs typeface="Times New Roman"/>
            </a:endParaRPr>
          </a:p>
        </p:txBody>
      </p:sp>
      <p:pic>
        <p:nvPicPr>
          <p:cNvPr id="22532" name="Picture 4"/>
          <p:cNvPicPr>
            <a:picLocks noChangeAspect="1" noChangeArrowheads="1"/>
          </p:cNvPicPr>
          <p:nvPr/>
        </p:nvPicPr>
        <p:blipFill>
          <a:blip r:embed="rId2"/>
          <a:srcRect/>
          <a:stretch>
            <a:fillRect/>
          </a:stretch>
        </p:blipFill>
        <p:spPr bwMode="auto">
          <a:xfrm>
            <a:off x="3429000" y="2133600"/>
            <a:ext cx="5517805" cy="35480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CSS3 – Others</a:t>
            </a:r>
            <a:r>
              <a:rPr spc="120">
                <a:latin typeface="Times New Roman"/>
                <a:cs typeface="Times New Roman"/>
              </a:rPr>
              <a:t>	</a:t>
            </a:r>
            <a:endParaRPr spc="120" dirty="0">
              <a:latin typeface="Times New Roman"/>
              <a:cs typeface="Times New Roman"/>
            </a:endParaRPr>
          </a:p>
        </p:txBody>
      </p:sp>
      <p:pic>
        <p:nvPicPr>
          <p:cNvPr id="22530" name="Picture 2"/>
          <p:cNvPicPr>
            <a:picLocks noChangeAspect="1" noChangeArrowheads="1"/>
          </p:cNvPicPr>
          <p:nvPr/>
        </p:nvPicPr>
        <p:blipFill>
          <a:blip r:embed="rId2"/>
          <a:srcRect/>
          <a:stretch>
            <a:fillRect/>
          </a:stretch>
        </p:blipFill>
        <p:spPr bwMode="auto">
          <a:xfrm>
            <a:off x="3962400" y="1752600"/>
            <a:ext cx="4856865" cy="43576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JavaScript– Variables</a:t>
            </a:r>
            <a:r>
              <a:rPr spc="120">
                <a:latin typeface="Times New Roman"/>
                <a:cs typeface="Times New Roman"/>
              </a:rPr>
              <a:t>	</a:t>
            </a:r>
            <a:endParaRPr spc="120" dirty="0">
              <a:latin typeface="Times New Roman"/>
              <a:cs typeface="Times New Roman"/>
            </a:endParaRPr>
          </a:p>
        </p:txBody>
      </p:sp>
      <p:pic>
        <p:nvPicPr>
          <p:cNvPr id="23556" name="Picture 4" descr="C:\Users\Shiva\Angular Training\Day_1\Basics of Angular\Javascript\Variables.png"/>
          <p:cNvPicPr>
            <a:picLocks noChangeAspect="1" noChangeArrowheads="1"/>
          </p:cNvPicPr>
          <p:nvPr/>
        </p:nvPicPr>
        <p:blipFill>
          <a:blip r:embed="rId2"/>
          <a:srcRect/>
          <a:stretch>
            <a:fillRect/>
          </a:stretch>
        </p:blipFill>
        <p:spPr bwMode="auto">
          <a:xfrm>
            <a:off x="0" y="1905000"/>
            <a:ext cx="5715000" cy="4213489"/>
          </a:xfrm>
          <a:prstGeom prst="rect">
            <a:avLst/>
          </a:prstGeom>
          <a:noFill/>
        </p:spPr>
      </p:pic>
      <p:pic>
        <p:nvPicPr>
          <p:cNvPr id="23558" name="Picture 6"/>
          <p:cNvPicPr>
            <a:picLocks noChangeAspect="1" noChangeArrowheads="1"/>
          </p:cNvPicPr>
          <p:nvPr/>
        </p:nvPicPr>
        <p:blipFill>
          <a:blip r:embed="rId3"/>
          <a:srcRect/>
          <a:stretch>
            <a:fillRect/>
          </a:stretch>
        </p:blipFill>
        <p:spPr bwMode="auto">
          <a:xfrm>
            <a:off x="4076420" y="1905000"/>
            <a:ext cx="8115580"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JavaScript– Data Types</a:t>
            </a:r>
            <a:r>
              <a:rPr spc="120">
                <a:latin typeface="Times New Roman"/>
                <a:cs typeface="Times New Roman"/>
              </a:rPr>
              <a:t>	</a:t>
            </a:r>
            <a:endParaRPr spc="120" dirty="0">
              <a:latin typeface="Times New Roman"/>
              <a:cs typeface="Times New Roman"/>
            </a:endParaRPr>
          </a:p>
        </p:txBody>
      </p:sp>
      <p:pic>
        <p:nvPicPr>
          <p:cNvPr id="26626" name="Picture 2" descr="C:\Users\Shiva\Angular Training\Day_1\Basics of Angular\Javascript\DataTypes.png"/>
          <p:cNvPicPr>
            <a:picLocks noChangeAspect="1" noChangeArrowheads="1"/>
          </p:cNvPicPr>
          <p:nvPr/>
        </p:nvPicPr>
        <p:blipFill>
          <a:blip r:embed="rId2"/>
          <a:srcRect/>
          <a:stretch>
            <a:fillRect/>
          </a:stretch>
        </p:blipFill>
        <p:spPr bwMode="auto">
          <a:xfrm>
            <a:off x="3505200" y="1905000"/>
            <a:ext cx="5595257" cy="4125207"/>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JavaScript– </a:t>
            </a:r>
            <a:r>
              <a:rPr lang="en-US" spc="120" dirty="0" err="1" smtClean="0"/>
              <a:t>Strings</a:t>
            </a:r>
            <a:r>
              <a:rPr lang="en-US" u="none" spc="120" dirty="0" err="1" smtClean="0">
                <a:solidFill>
                  <a:srgbClr val="FF0000"/>
                </a:solidFill>
              </a:rPr>
              <a:t>&amp;</a:t>
            </a:r>
            <a:r>
              <a:rPr lang="en-US" spc="120" dirty="0" err="1" smtClean="0"/>
              <a:t>Numbers</a:t>
            </a:r>
            <a:r>
              <a:rPr spc="120">
                <a:latin typeface="Times New Roman"/>
                <a:cs typeface="Times New Roman"/>
              </a:rPr>
              <a:t>	</a:t>
            </a:r>
            <a:endParaRPr spc="120" dirty="0">
              <a:latin typeface="Times New Roman"/>
              <a:cs typeface="Times New Roman"/>
            </a:endParaRPr>
          </a:p>
        </p:txBody>
      </p:sp>
      <p:pic>
        <p:nvPicPr>
          <p:cNvPr id="24578" name="Picture 2" descr="C:\Users\Shiva\Angular Training\Day_1\Basics of Angular\Javascript\Strings.PNG"/>
          <p:cNvPicPr>
            <a:picLocks noChangeAspect="1" noChangeArrowheads="1"/>
          </p:cNvPicPr>
          <p:nvPr/>
        </p:nvPicPr>
        <p:blipFill>
          <a:blip r:embed="rId2"/>
          <a:srcRect/>
          <a:stretch>
            <a:fillRect/>
          </a:stretch>
        </p:blipFill>
        <p:spPr bwMode="auto">
          <a:xfrm>
            <a:off x="381000" y="1905000"/>
            <a:ext cx="5715000" cy="4213490"/>
          </a:xfrm>
          <a:prstGeom prst="rect">
            <a:avLst/>
          </a:prstGeom>
          <a:noFill/>
        </p:spPr>
      </p:pic>
      <p:pic>
        <p:nvPicPr>
          <p:cNvPr id="24579" name="Picture 3" descr="C:\Users\Shiva\Angular Training\Day_1\Basics of Angular\Javascript\Numbers.png"/>
          <p:cNvPicPr>
            <a:picLocks noChangeAspect="1" noChangeArrowheads="1"/>
          </p:cNvPicPr>
          <p:nvPr/>
        </p:nvPicPr>
        <p:blipFill>
          <a:blip r:embed="rId3"/>
          <a:srcRect/>
          <a:stretch>
            <a:fillRect/>
          </a:stretch>
        </p:blipFill>
        <p:spPr bwMode="auto">
          <a:xfrm>
            <a:off x="6019800" y="1902531"/>
            <a:ext cx="5791200" cy="4269669"/>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4197"/>
            <a:ext cx="12192000" cy="523875"/>
            <a:chOff x="0" y="6334197"/>
            <a:chExt cx="12192000" cy="523875"/>
          </a:xfrm>
        </p:grpSpPr>
        <p:sp>
          <p:nvSpPr>
            <p:cNvPr id="3" name="object 3"/>
            <p:cNvSpPr/>
            <p:nvPr/>
          </p:nvSpPr>
          <p:spPr>
            <a:xfrm>
              <a:off x="0" y="6400799"/>
              <a:ext cx="12192000" cy="457200"/>
            </a:xfrm>
            <a:custGeom>
              <a:avLst/>
              <a:gdLst/>
              <a:ahLst/>
              <a:cxnLst/>
              <a:rect l="l" t="t" r="r" b="b"/>
              <a:pathLst>
                <a:path w="12192000" h="457200">
                  <a:moveTo>
                    <a:pt x="12191755" y="0"/>
                  </a:moveTo>
                  <a:lnTo>
                    <a:pt x="0" y="0"/>
                  </a:lnTo>
                  <a:lnTo>
                    <a:pt x="0" y="456843"/>
                  </a:lnTo>
                  <a:lnTo>
                    <a:pt x="12191755" y="456843"/>
                  </a:lnTo>
                  <a:lnTo>
                    <a:pt x="12191755" y="0"/>
                  </a:lnTo>
                  <a:close/>
                </a:path>
              </a:pathLst>
            </a:custGeom>
            <a:solidFill>
              <a:srgbClr val="C0504D"/>
            </a:solidFill>
          </p:spPr>
          <p:txBody>
            <a:bodyPr wrap="square" lIns="0" tIns="0" rIns="0" bIns="0" rtlCol="0"/>
            <a:lstStyle/>
            <a:p>
              <a:endParaRPr/>
            </a:p>
          </p:txBody>
        </p:sp>
        <p:sp>
          <p:nvSpPr>
            <p:cNvPr id="4" name="object 4"/>
            <p:cNvSpPr/>
            <p:nvPr/>
          </p:nvSpPr>
          <p:spPr>
            <a:xfrm>
              <a:off x="0" y="6334197"/>
              <a:ext cx="12192000" cy="66040"/>
            </a:xfrm>
            <a:custGeom>
              <a:avLst/>
              <a:gdLst/>
              <a:ahLst/>
              <a:cxnLst/>
              <a:rect l="l" t="t" r="r" b="b"/>
              <a:pathLst>
                <a:path w="12192000" h="66039">
                  <a:moveTo>
                    <a:pt x="12191755" y="0"/>
                  </a:moveTo>
                  <a:lnTo>
                    <a:pt x="0" y="0"/>
                  </a:lnTo>
                  <a:lnTo>
                    <a:pt x="0" y="65520"/>
                  </a:lnTo>
                  <a:lnTo>
                    <a:pt x="12191755" y="65520"/>
                  </a:lnTo>
                  <a:lnTo>
                    <a:pt x="12191755" y="0"/>
                  </a:lnTo>
                  <a:close/>
                </a:path>
              </a:pathLst>
            </a:custGeom>
            <a:solidFill>
              <a:srgbClr val="4F80BC"/>
            </a:solidFill>
          </p:spPr>
          <p:txBody>
            <a:bodyPr wrap="square" lIns="0" tIns="0" rIns="0" bIns="0" rtlCol="0"/>
            <a:lstStyle/>
            <a:p>
              <a:endParaRPr/>
            </a:p>
          </p:txBody>
        </p:sp>
      </p:grpSp>
      <p:grpSp>
        <p:nvGrpSpPr>
          <p:cNvPr id="5" name="object 5"/>
          <p:cNvGrpSpPr/>
          <p:nvPr/>
        </p:nvGrpSpPr>
        <p:grpSpPr>
          <a:xfrm>
            <a:off x="1190170" y="1293580"/>
            <a:ext cx="9973945" cy="4377690"/>
            <a:chOff x="1190170" y="1293580"/>
            <a:chExt cx="9973945" cy="4377690"/>
          </a:xfrm>
        </p:grpSpPr>
        <p:sp>
          <p:nvSpPr>
            <p:cNvPr id="6" name="object 6"/>
            <p:cNvSpPr/>
            <p:nvPr/>
          </p:nvSpPr>
          <p:spPr>
            <a:xfrm>
              <a:off x="1193410" y="1737725"/>
              <a:ext cx="9966960" cy="635"/>
            </a:xfrm>
            <a:custGeom>
              <a:avLst/>
              <a:gdLst/>
              <a:ahLst/>
              <a:cxnLst/>
              <a:rect l="l" t="t" r="r" b="b"/>
              <a:pathLst>
                <a:path w="9966960" h="635">
                  <a:moveTo>
                    <a:pt x="0" y="0"/>
                  </a:moveTo>
                  <a:lnTo>
                    <a:pt x="9966962" y="396"/>
                  </a:lnTo>
                </a:path>
              </a:pathLst>
            </a:custGeom>
            <a:ln w="6480">
              <a:solidFill>
                <a:srgbClr val="7F7F7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492886" y="1293580"/>
              <a:ext cx="8904610" cy="4377568"/>
            </a:xfrm>
            <a:prstGeom prst="rect">
              <a:avLst/>
            </a:prstGeom>
          </p:spPr>
        </p:pic>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JavaScript–Arrays</a:t>
            </a:r>
            <a:r>
              <a:rPr spc="120">
                <a:latin typeface="Times New Roman"/>
                <a:cs typeface="Times New Roman"/>
              </a:rPr>
              <a:t>	</a:t>
            </a:r>
            <a:endParaRPr spc="120" dirty="0">
              <a:latin typeface="Times New Roman"/>
              <a:cs typeface="Times New Roman"/>
            </a:endParaRPr>
          </a:p>
        </p:txBody>
      </p:sp>
      <p:pic>
        <p:nvPicPr>
          <p:cNvPr id="25604" name="Picture 4"/>
          <p:cNvPicPr>
            <a:picLocks noChangeAspect="1" noChangeArrowheads="1"/>
          </p:cNvPicPr>
          <p:nvPr/>
        </p:nvPicPr>
        <p:blipFill>
          <a:blip r:embed="rId2"/>
          <a:srcRect/>
          <a:stretch>
            <a:fillRect/>
          </a:stretch>
        </p:blipFill>
        <p:spPr bwMode="auto">
          <a:xfrm>
            <a:off x="2376488" y="1712240"/>
            <a:ext cx="7377112" cy="4536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JavaScript–Dates</a:t>
            </a:r>
            <a:r>
              <a:rPr spc="120">
                <a:latin typeface="Times New Roman"/>
                <a:cs typeface="Times New Roman"/>
              </a:rPr>
              <a:t>	</a:t>
            </a:r>
            <a:endParaRPr spc="120" dirty="0">
              <a:latin typeface="Times New Roman"/>
              <a:cs typeface="Times New Roman"/>
            </a:endParaRPr>
          </a:p>
        </p:txBody>
      </p:sp>
      <p:pic>
        <p:nvPicPr>
          <p:cNvPr id="27654" name="Picture 6" descr="C:\Users\Shiva\Angular Training\Day_1\Basics of Angular\Javascript\Dates.png"/>
          <p:cNvPicPr>
            <a:picLocks noChangeAspect="1" noChangeArrowheads="1"/>
          </p:cNvPicPr>
          <p:nvPr/>
        </p:nvPicPr>
        <p:blipFill>
          <a:blip r:embed="rId2"/>
          <a:srcRect/>
          <a:stretch>
            <a:fillRect/>
          </a:stretch>
        </p:blipFill>
        <p:spPr bwMode="auto">
          <a:xfrm>
            <a:off x="76200" y="1752600"/>
            <a:ext cx="5943600" cy="4382027"/>
          </a:xfrm>
          <a:prstGeom prst="rect">
            <a:avLst/>
          </a:prstGeom>
          <a:noFill/>
        </p:spPr>
      </p:pic>
      <p:pic>
        <p:nvPicPr>
          <p:cNvPr id="27655" name="Picture 7" descr="C:\Users\Shiva\Angular Training\Day_1\Basics of Angular\Javascript\Dates-1.png"/>
          <p:cNvPicPr>
            <a:picLocks noChangeAspect="1" noChangeArrowheads="1"/>
          </p:cNvPicPr>
          <p:nvPr/>
        </p:nvPicPr>
        <p:blipFill>
          <a:blip r:embed="rId3"/>
          <a:srcRect/>
          <a:stretch>
            <a:fillRect/>
          </a:stretch>
        </p:blipFill>
        <p:spPr bwMode="auto">
          <a:xfrm>
            <a:off x="6096000" y="1752600"/>
            <a:ext cx="5980113" cy="4408949"/>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JavaScript–Events</a:t>
            </a:r>
            <a:r>
              <a:rPr spc="120">
                <a:latin typeface="Times New Roman"/>
                <a:cs typeface="Times New Roman"/>
              </a:rPr>
              <a:t>	</a:t>
            </a:r>
            <a:endParaRPr spc="120" dirty="0">
              <a:latin typeface="Times New Roman"/>
              <a:cs typeface="Times New Roman"/>
            </a:endParaRPr>
          </a:p>
        </p:txBody>
      </p:sp>
      <p:pic>
        <p:nvPicPr>
          <p:cNvPr id="28674" name="Picture 2" descr="C:\Users\Shiva\Angular Training\Day_1\Basics of Angular\Javascript\Events.png"/>
          <p:cNvPicPr>
            <a:picLocks noChangeAspect="1" noChangeArrowheads="1"/>
          </p:cNvPicPr>
          <p:nvPr/>
        </p:nvPicPr>
        <p:blipFill>
          <a:blip r:embed="rId2"/>
          <a:srcRect/>
          <a:stretch>
            <a:fillRect/>
          </a:stretch>
        </p:blipFill>
        <p:spPr bwMode="auto">
          <a:xfrm>
            <a:off x="2763177" y="1676400"/>
            <a:ext cx="6304623" cy="46482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JavaScript–Functions</a:t>
            </a:r>
            <a:r>
              <a:rPr spc="120">
                <a:latin typeface="Times New Roman"/>
                <a:cs typeface="Times New Roman"/>
              </a:rPr>
              <a:t>	</a:t>
            </a:r>
            <a:endParaRPr spc="120" dirty="0">
              <a:latin typeface="Times New Roman"/>
              <a:cs typeface="Times New Roman"/>
            </a:endParaRPr>
          </a:p>
        </p:txBody>
      </p:sp>
      <p:pic>
        <p:nvPicPr>
          <p:cNvPr id="29699" name="Picture 3"/>
          <p:cNvPicPr>
            <a:picLocks noChangeAspect="1" noChangeArrowheads="1"/>
          </p:cNvPicPr>
          <p:nvPr/>
        </p:nvPicPr>
        <p:blipFill>
          <a:blip r:embed="rId2"/>
          <a:srcRect/>
          <a:stretch>
            <a:fillRect/>
          </a:stretch>
        </p:blipFill>
        <p:spPr bwMode="auto">
          <a:xfrm>
            <a:off x="3505200" y="1676400"/>
            <a:ext cx="3981747" cy="46385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1" y="933699"/>
            <a:ext cx="10515600" cy="751488"/>
          </a:xfrm>
          <a:prstGeom prst="rect">
            <a:avLst/>
          </a:prstGeom>
        </p:spPr>
        <p:txBody>
          <a:bodyPr vert="horz" wrap="square" lIns="0" tIns="12700" rIns="0" bIns="0" rtlCol="0">
            <a:spAutoFit/>
          </a:bodyPr>
          <a:lstStyle/>
          <a:p>
            <a:pPr marL="172720">
              <a:lnSpc>
                <a:spcPct val="100000"/>
              </a:lnSpc>
              <a:spcBef>
                <a:spcPts val="100"/>
              </a:spcBef>
              <a:tabLst>
                <a:tab pos="10147300" algn="l"/>
              </a:tabLst>
            </a:pPr>
            <a:r>
              <a:rPr lang="en-US" spc="120" dirty="0" smtClean="0"/>
              <a:t>JavaScript–Regular Expressions</a:t>
            </a:r>
            <a:endParaRPr spc="120" dirty="0">
              <a:latin typeface="Times New Roman"/>
              <a:cs typeface="Times New Roman"/>
            </a:endParaRPr>
          </a:p>
        </p:txBody>
      </p:sp>
      <p:pic>
        <p:nvPicPr>
          <p:cNvPr id="30722" name="Picture 2" descr="C:\Users\Shiva\Angular Training\Day_1\Basics of Angular\Javascript\REGEX.PNG"/>
          <p:cNvPicPr>
            <a:picLocks noChangeAspect="1" noChangeArrowheads="1"/>
          </p:cNvPicPr>
          <p:nvPr/>
        </p:nvPicPr>
        <p:blipFill>
          <a:blip r:embed="rId2"/>
          <a:srcRect/>
          <a:stretch>
            <a:fillRect/>
          </a:stretch>
        </p:blipFill>
        <p:spPr bwMode="auto">
          <a:xfrm>
            <a:off x="3429000" y="1828799"/>
            <a:ext cx="5791200" cy="4269669"/>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5689" y="933699"/>
            <a:ext cx="10160621" cy="1490152"/>
          </a:xfrm>
          <a:prstGeom prst="rect">
            <a:avLst/>
          </a:prstGeom>
        </p:spPr>
        <p:txBody>
          <a:bodyPr vert="horz" wrap="square" lIns="0" tIns="12700" rIns="0" bIns="0" rtlCol="0">
            <a:spAutoFit/>
          </a:bodyPr>
          <a:lstStyle/>
          <a:p>
            <a:pPr marL="172720" algn="ctr">
              <a:lnSpc>
                <a:spcPct val="100000"/>
              </a:lnSpc>
              <a:spcBef>
                <a:spcPts val="100"/>
              </a:spcBef>
              <a:tabLst>
                <a:tab pos="10147300" algn="l"/>
              </a:tabLst>
            </a:pPr>
            <a:r>
              <a:rPr spc="-969" dirty="0"/>
              <a:t>T</a:t>
            </a:r>
            <a:r>
              <a:rPr spc="-165" dirty="0"/>
              <a:t>h</a:t>
            </a:r>
            <a:r>
              <a:rPr spc="340" dirty="0"/>
              <a:t>a</a:t>
            </a:r>
            <a:r>
              <a:rPr spc="-310" dirty="0"/>
              <a:t>t</a:t>
            </a:r>
            <a:r>
              <a:rPr spc="340" dirty="0"/>
              <a:t>’</a:t>
            </a:r>
            <a:r>
              <a:rPr spc="-640" dirty="0"/>
              <a:t>s</a:t>
            </a:r>
            <a:r>
              <a:rPr spc="-450" dirty="0"/>
              <a:t> </a:t>
            </a:r>
            <a:r>
              <a:rPr spc="215" dirty="0"/>
              <a:t>A</a:t>
            </a:r>
            <a:r>
              <a:rPr spc="-409" dirty="0"/>
              <a:t>l</a:t>
            </a:r>
            <a:r>
              <a:rPr spc="-360" dirty="0"/>
              <a:t>l</a:t>
            </a:r>
            <a:r>
              <a:rPr spc="-465" dirty="0"/>
              <a:t> </a:t>
            </a:r>
            <a:r>
              <a:rPr spc="-484"/>
              <a:t>F</a:t>
            </a:r>
            <a:r>
              <a:rPr spc="175"/>
              <a:t>o</a:t>
            </a:r>
            <a:r>
              <a:rPr spc="-605"/>
              <a:t>r</a:t>
            </a:r>
            <a:r>
              <a:rPr spc="-470"/>
              <a:t> </a:t>
            </a:r>
            <a:r>
              <a:rPr spc="-969" smtClean="0"/>
              <a:t>T</a:t>
            </a:r>
            <a:r>
              <a:rPr spc="175" smtClean="0"/>
              <a:t>o</a:t>
            </a:r>
            <a:r>
              <a:rPr spc="245" smtClean="0"/>
              <a:t>d</a:t>
            </a:r>
            <a:r>
              <a:rPr spc="340" smtClean="0"/>
              <a:t>a</a:t>
            </a:r>
            <a:r>
              <a:rPr spc="-325" smtClean="0"/>
              <a:t>y</a:t>
            </a:r>
            <a:r>
              <a:rPr lang="en-US" spc="-325" dirty="0" smtClean="0"/>
              <a:t> Day-1 </a:t>
            </a:r>
            <a:r>
              <a:rPr spc="-525" smtClean="0"/>
              <a:t>!</a:t>
            </a:r>
            <a:r>
              <a:rPr spc="-475" smtClean="0"/>
              <a:t>!</a:t>
            </a:r>
            <a:r>
              <a:rPr/>
              <a:t>	</a:t>
            </a:r>
            <a:r>
              <a:rPr lang="en-US" dirty="0" smtClean="0"/>
              <a:t/>
            </a:r>
            <a:br>
              <a:rPr lang="en-US" dirty="0" smtClean="0"/>
            </a:br>
            <a:endParaRPr dirty="0"/>
          </a:p>
        </p:txBody>
      </p:sp>
      <p:sp>
        <p:nvSpPr>
          <p:cNvPr id="3" name="Rectangle 2"/>
          <p:cNvSpPr/>
          <p:nvPr/>
        </p:nvSpPr>
        <p:spPr>
          <a:xfrm>
            <a:off x="0" y="2895600"/>
            <a:ext cx="12192000" cy="1107996"/>
          </a:xfrm>
          <a:prstGeom prst="rect">
            <a:avLst/>
          </a:prstGeom>
        </p:spPr>
        <p:txBody>
          <a:bodyPr wrap="square">
            <a:spAutoFit/>
          </a:bodyPr>
          <a:lstStyle/>
          <a:p>
            <a:pPr algn="ctr"/>
            <a:r>
              <a:rPr lang="en-IN" sz="6600" spc="-5" dirty="0" smtClean="0">
                <a:latin typeface="Arial MT"/>
                <a:cs typeface="Arial MT"/>
              </a:rPr>
              <a:t>Questions?</a:t>
            </a:r>
            <a:endParaRPr lang="en-IN" sz="66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621277" y="2848428"/>
            <a:ext cx="6949444" cy="843821"/>
          </a:xfrm>
          <a:prstGeom prst="rect">
            <a:avLst/>
          </a:prstGeom>
        </p:spPr>
        <p:txBody>
          <a:bodyPr vert="horz" wrap="square" lIns="0" tIns="12700" rIns="0" bIns="0" rtlCol="0">
            <a:spAutoFit/>
          </a:bodyPr>
          <a:lstStyle/>
          <a:p>
            <a:pPr marL="243204">
              <a:lnSpc>
                <a:spcPct val="100000"/>
              </a:lnSpc>
              <a:spcBef>
                <a:spcPts val="100"/>
              </a:spcBef>
            </a:pPr>
            <a:r>
              <a:rPr lang="en-US" dirty="0" smtClean="0">
                <a:solidFill>
                  <a:srgbClr val="000000"/>
                </a:solidFill>
              </a:rPr>
              <a:t>Thank </a:t>
            </a:r>
            <a:r>
              <a:rPr lang="en-US" dirty="0" smtClean="0"/>
              <a:t>You</a:t>
            </a:r>
            <a:endParaRPr dirty="0"/>
          </a:p>
        </p:txBody>
      </p:sp>
      <p:sp>
        <p:nvSpPr>
          <p:cNvPr id="3" name="object 3"/>
          <p:cNvSpPr txBox="1"/>
          <p:nvPr/>
        </p:nvSpPr>
        <p:spPr>
          <a:xfrm>
            <a:off x="6420363" y="5280150"/>
            <a:ext cx="28384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Arial MT"/>
                <a:cs typeface="Arial MT"/>
                <a:hlinkClick r:id="rId2"/>
              </a:rPr>
              <a:t>shiva1991@live.com</a:t>
            </a:r>
            <a:endParaRPr sz="240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3410" y="1737725"/>
            <a:ext cx="9966960" cy="635"/>
          </a:xfrm>
          <a:custGeom>
            <a:avLst/>
            <a:gdLst/>
            <a:ahLst/>
            <a:cxnLst/>
            <a:rect l="l" t="t" r="r" b="b"/>
            <a:pathLst>
              <a:path w="9966960" h="635">
                <a:moveTo>
                  <a:pt x="0" y="0"/>
                </a:moveTo>
                <a:lnTo>
                  <a:pt x="9966962" y="396"/>
                </a:lnTo>
              </a:path>
            </a:pathLst>
          </a:custGeom>
          <a:ln w="6480">
            <a:solidFill>
              <a:srgbClr val="7F7F7F"/>
            </a:solidFill>
          </a:ln>
        </p:spPr>
        <p:txBody>
          <a:bodyPr wrap="square" lIns="0" tIns="0" rIns="0" bIns="0" rtlCol="0"/>
          <a:lstStyle/>
          <a:p>
            <a:endParaRPr/>
          </a:p>
        </p:txBody>
      </p:sp>
      <p:grpSp>
        <p:nvGrpSpPr>
          <p:cNvPr id="3" name="object 3"/>
          <p:cNvGrpSpPr/>
          <p:nvPr/>
        </p:nvGrpSpPr>
        <p:grpSpPr>
          <a:xfrm>
            <a:off x="0" y="6334197"/>
            <a:ext cx="12192000" cy="523875"/>
            <a:chOff x="0" y="6334197"/>
            <a:chExt cx="12192000" cy="523875"/>
          </a:xfrm>
        </p:grpSpPr>
        <p:sp>
          <p:nvSpPr>
            <p:cNvPr id="4" name="object 4"/>
            <p:cNvSpPr/>
            <p:nvPr/>
          </p:nvSpPr>
          <p:spPr>
            <a:xfrm>
              <a:off x="3238" y="6400799"/>
              <a:ext cx="12188825" cy="457200"/>
            </a:xfrm>
            <a:custGeom>
              <a:avLst/>
              <a:gdLst/>
              <a:ahLst/>
              <a:cxnLst/>
              <a:rect l="l" t="t" r="r" b="b"/>
              <a:pathLst>
                <a:path w="12188825" h="457200">
                  <a:moveTo>
                    <a:pt x="12188585" y="0"/>
                  </a:moveTo>
                  <a:lnTo>
                    <a:pt x="0" y="0"/>
                  </a:lnTo>
                  <a:lnTo>
                    <a:pt x="0" y="456843"/>
                  </a:lnTo>
                  <a:lnTo>
                    <a:pt x="12188585" y="456843"/>
                  </a:lnTo>
                  <a:lnTo>
                    <a:pt x="12188585" y="0"/>
                  </a:lnTo>
                  <a:close/>
                </a:path>
              </a:pathLst>
            </a:custGeom>
            <a:solidFill>
              <a:srgbClr val="C0504D"/>
            </a:solidFill>
          </p:spPr>
          <p:txBody>
            <a:bodyPr wrap="square" lIns="0" tIns="0" rIns="0" bIns="0" rtlCol="0"/>
            <a:lstStyle/>
            <a:p>
              <a:endParaRPr/>
            </a:p>
          </p:txBody>
        </p:sp>
        <p:sp>
          <p:nvSpPr>
            <p:cNvPr id="5" name="object 5"/>
            <p:cNvSpPr/>
            <p:nvPr/>
          </p:nvSpPr>
          <p:spPr>
            <a:xfrm>
              <a:off x="0" y="6334197"/>
              <a:ext cx="12188825" cy="64135"/>
            </a:xfrm>
            <a:custGeom>
              <a:avLst/>
              <a:gdLst/>
              <a:ahLst/>
              <a:cxnLst/>
              <a:rect l="l" t="t" r="r" b="b"/>
              <a:pathLst>
                <a:path w="12188825" h="64135">
                  <a:moveTo>
                    <a:pt x="12188585" y="0"/>
                  </a:moveTo>
                  <a:lnTo>
                    <a:pt x="0" y="0"/>
                  </a:lnTo>
                  <a:lnTo>
                    <a:pt x="0" y="63722"/>
                  </a:lnTo>
                  <a:lnTo>
                    <a:pt x="12188585" y="63722"/>
                  </a:lnTo>
                  <a:lnTo>
                    <a:pt x="12188585" y="0"/>
                  </a:lnTo>
                  <a:close/>
                </a:path>
              </a:pathLst>
            </a:custGeom>
            <a:solidFill>
              <a:srgbClr val="4F80BC"/>
            </a:solidFill>
          </p:spPr>
          <p:txBody>
            <a:bodyPr wrap="square" lIns="0" tIns="0" rIns="0" bIns="0" rtlCol="0"/>
            <a:lstStyle/>
            <a:p>
              <a:endParaRPr/>
            </a:p>
          </p:txBody>
        </p:sp>
      </p:grpSp>
      <p:pic>
        <p:nvPicPr>
          <p:cNvPr id="47105" name="Picture 1" descr="C:\Users\Shiva\Downloads\Angular Download\Angular or AngularJS cover photo.png"/>
          <p:cNvPicPr>
            <a:picLocks noChangeAspect="1" noChangeArrowheads="1"/>
          </p:cNvPicPr>
          <p:nvPr/>
        </p:nvPicPr>
        <p:blipFill>
          <a:blip r:embed="rId2"/>
          <a:srcRect/>
          <a:stretch>
            <a:fillRect/>
          </a:stretch>
        </p:blipFill>
        <p:spPr bwMode="auto">
          <a:xfrm>
            <a:off x="381000" y="381000"/>
            <a:ext cx="11428413" cy="5715000"/>
          </a:xfrm>
          <a:prstGeom prst="rect">
            <a:avLst/>
          </a:prstGeom>
          <a:noFill/>
        </p:spPr>
      </p:pic>
      <p:sp>
        <p:nvSpPr>
          <p:cNvPr id="7" name="Rectangle 6"/>
          <p:cNvSpPr/>
          <p:nvPr/>
        </p:nvSpPr>
        <p:spPr>
          <a:xfrm>
            <a:off x="5105400" y="2667000"/>
            <a:ext cx="2209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VS</a:t>
            </a:r>
            <a:endParaRPr lang="en-IN"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4197"/>
            <a:ext cx="12192000" cy="523875"/>
            <a:chOff x="0" y="6334197"/>
            <a:chExt cx="12192000" cy="523875"/>
          </a:xfrm>
        </p:grpSpPr>
        <p:sp>
          <p:nvSpPr>
            <p:cNvPr id="3" name="object 3"/>
            <p:cNvSpPr/>
            <p:nvPr/>
          </p:nvSpPr>
          <p:spPr>
            <a:xfrm>
              <a:off x="0" y="6400799"/>
              <a:ext cx="12192000" cy="457200"/>
            </a:xfrm>
            <a:custGeom>
              <a:avLst/>
              <a:gdLst/>
              <a:ahLst/>
              <a:cxnLst/>
              <a:rect l="l" t="t" r="r" b="b"/>
              <a:pathLst>
                <a:path w="12192000" h="457200">
                  <a:moveTo>
                    <a:pt x="12191755" y="0"/>
                  </a:moveTo>
                  <a:lnTo>
                    <a:pt x="0" y="0"/>
                  </a:lnTo>
                  <a:lnTo>
                    <a:pt x="0" y="456843"/>
                  </a:lnTo>
                  <a:lnTo>
                    <a:pt x="12191755" y="456843"/>
                  </a:lnTo>
                  <a:lnTo>
                    <a:pt x="12191755" y="0"/>
                  </a:lnTo>
                  <a:close/>
                </a:path>
              </a:pathLst>
            </a:custGeom>
            <a:solidFill>
              <a:srgbClr val="C0504D"/>
            </a:solidFill>
          </p:spPr>
          <p:txBody>
            <a:bodyPr wrap="square" lIns="0" tIns="0" rIns="0" bIns="0" rtlCol="0"/>
            <a:lstStyle/>
            <a:p>
              <a:endParaRPr/>
            </a:p>
          </p:txBody>
        </p:sp>
        <p:sp>
          <p:nvSpPr>
            <p:cNvPr id="4" name="object 4"/>
            <p:cNvSpPr/>
            <p:nvPr/>
          </p:nvSpPr>
          <p:spPr>
            <a:xfrm>
              <a:off x="0" y="6334197"/>
              <a:ext cx="12192000" cy="66040"/>
            </a:xfrm>
            <a:custGeom>
              <a:avLst/>
              <a:gdLst/>
              <a:ahLst/>
              <a:cxnLst/>
              <a:rect l="l" t="t" r="r" b="b"/>
              <a:pathLst>
                <a:path w="12192000" h="66039">
                  <a:moveTo>
                    <a:pt x="12191755" y="0"/>
                  </a:moveTo>
                  <a:lnTo>
                    <a:pt x="0" y="0"/>
                  </a:lnTo>
                  <a:lnTo>
                    <a:pt x="0" y="65520"/>
                  </a:lnTo>
                  <a:lnTo>
                    <a:pt x="12191755" y="65520"/>
                  </a:lnTo>
                  <a:lnTo>
                    <a:pt x="12191755" y="0"/>
                  </a:lnTo>
                  <a:close/>
                </a:path>
              </a:pathLst>
            </a:custGeom>
            <a:solidFill>
              <a:srgbClr val="4F80BC"/>
            </a:solidFill>
          </p:spPr>
          <p:txBody>
            <a:bodyPr wrap="square" lIns="0" tIns="0" rIns="0" bIns="0" rtlCol="0"/>
            <a:lstStyle/>
            <a:p>
              <a:endParaRPr/>
            </a:p>
          </p:txBody>
        </p:sp>
      </p:grpSp>
      <p:pic>
        <p:nvPicPr>
          <p:cNvPr id="58370" name="Picture 2" descr="C:\Users\Shiva\Downloads\Angular Download\angular-evolution.png"/>
          <p:cNvPicPr>
            <a:picLocks noChangeAspect="1" noChangeArrowheads="1"/>
          </p:cNvPicPr>
          <p:nvPr/>
        </p:nvPicPr>
        <p:blipFill>
          <a:blip r:embed="rId2"/>
          <a:srcRect/>
          <a:stretch>
            <a:fillRect/>
          </a:stretch>
        </p:blipFill>
        <p:spPr bwMode="auto">
          <a:xfrm>
            <a:off x="1295400" y="304800"/>
            <a:ext cx="9525000" cy="5715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6334197"/>
            <a:ext cx="12192000" cy="523875"/>
            <a:chOff x="0" y="6334197"/>
            <a:chExt cx="12192000" cy="523875"/>
          </a:xfrm>
        </p:grpSpPr>
        <p:sp>
          <p:nvSpPr>
            <p:cNvPr id="4" name="object 4"/>
            <p:cNvSpPr/>
            <p:nvPr/>
          </p:nvSpPr>
          <p:spPr>
            <a:xfrm>
              <a:off x="3238" y="6400799"/>
              <a:ext cx="12188825" cy="457200"/>
            </a:xfrm>
            <a:custGeom>
              <a:avLst/>
              <a:gdLst/>
              <a:ahLst/>
              <a:cxnLst/>
              <a:rect l="l" t="t" r="r" b="b"/>
              <a:pathLst>
                <a:path w="12188825" h="457200">
                  <a:moveTo>
                    <a:pt x="12188585" y="0"/>
                  </a:moveTo>
                  <a:lnTo>
                    <a:pt x="0" y="0"/>
                  </a:lnTo>
                  <a:lnTo>
                    <a:pt x="0" y="456843"/>
                  </a:lnTo>
                  <a:lnTo>
                    <a:pt x="12188585" y="456843"/>
                  </a:lnTo>
                  <a:lnTo>
                    <a:pt x="12188585" y="0"/>
                  </a:lnTo>
                  <a:close/>
                </a:path>
              </a:pathLst>
            </a:custGeom>
            <a:solidFill>
              <a:srgbClr val="C0504D"/>
            </a:solidFill>
          </p:spPr>
          <p:txBody>
            <a:bodyPr wrap="square" lIns="0" tIns="0" rIns="0" bIns="0" rtlCol="0"/>
            <a:lstStyle/>
            <a:p>
              <a:endParaRPr/>
            </a:p>
          </p:txBody>
        </p:sp>
        <p:sp>
          <p:nvSpPr>
            <p:cNvPr id="5" name="object 5"/>
            <p:cNvSpPr/>
            <p:nvPr/>
          </p:nvSpPr>
          <p:spPr>
            <a:xfrm>
              <a:off x="0" y="6334197"/>
              <a:ext cx="12188825" cy="64135"/>
            </a:xfrm>
            <a:custGeom>
              <a:avLst/>
              <a:gdLst/>
              <a:ahLst/>
              <a:cxnLst/>
              <a:rect l="l" t="t" r="r" b="b"/>
              <a:pathLst>
                <a:path w="12188825" h="64135">
                  <a:moveTo>
                    <a:pt x="12188585" y="0"/>
                  </a:moveTo>
                  <a:lnTo>
                    <a:pt x="0" y="0"/>
                  </a:lnTo>
                  <a:lnTo>
                    <a:pt x="0" y="63722"/>
                  </a:lnTo>
                  <a:lnTo>
                    <a:pt x="12188585" y="63722"/>
                  </a:lnTo>
                  <a:lnTo>
                    <a:pt x="12188585" y="0"/>
                  </a:lnTo>
                  <a:close/>
                </a:path>
              </a:pathLst>
            </a:custGeom>
            <a:solidFill>
              <a:srgbClr val="4F80BC"/>
            </a:solidFill>
          </p:spPr>
          <p:txBody>
            <a:bodyPr wrap="square" lIns="0" tIns="0" rIns="0" bIns="0" rtlCol="0"/>
            <a:lstStyle/>
            <a:p>
              <a:endParaRPr/>
            </a:p>
          </p:txBody>
        </p:sp>
      </p:grpSp>
      <p:sp>
        <p:nvSpPr>
          <p:cNvPr id="8" name="object 2"/>
          <p:cNvSpPr txBox="1">
            <a:spLocks/>
          </p:cNvSpPr>
          <p:nvPr/>
        </p:nvSpPr>
        <p:spPr>
          <a:xfrm>
            <a:off x="535940" y="697737"/>
            <a:ext cx="11275060" cy="843180"/>
          </a:xfrm>
          <a:prstGeom prst="rect">
            <a:avLst/>
          </a:prstGeom>
        </p:spPr>
        <p:txBody>
          <a:bodyPr vert="horz" wrap="square" lIns="0" tIns="12065" rIns="0" bIns="0" rtlCol="0">
            <a:spAutoFit/>
          </a:bodyPr>
          <a:lstStyle/>
          <a:p>
            <a:pPr marL="12700" marR="0" lvl="0" indent="0" algn="ctr" defTabSz="914400" eaLnBrk="1" fontAlgn="auto" latinLnBrk="0" hangingPunct="1">
              <a:lnSpc>
                <a:spcPct val="100000"/>
              </a:lnSpc>
              <a:spcBef>
                <a:spcPts val="95"/>
              </a:spcBef>
              <a:spcAft>
                <a:spcPts val="0"/>
              </a:spcAft>
              <a:buClrTx/>
              <a:buSzTx/>
              <a:buFontTx/>
              <a:buNone/>
              <a:tabLst/>
              <a:defRPr/>
            </a:pP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Angula</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r</a:t>
            </a:r>
            <a:r>
              <a:rPr kumimoji="0" lang="en-IN" sz="5400" b="0" i="0" u="sng" strike="noStrike" kern="0" cap="none" spc="-204"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I</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n</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st</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al</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l</a:t>
            </a:r>
            <a:r>
              <a:rPr kumimoji="0" lang="en-IN" sz="5400" b="0" i="0" u="sng" strike="noStrike" kern="0" cap="none" spc="-225"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t</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h</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e</a:t>
            </a:r>
            <a:r>
              <a:rPr kumimoji="0" lang="en-IN" sz="5400" b="0" i="0" u="sng" strike="noStrike" kern="0" cap="none" spc="-204"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En</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v</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ironmen</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t</a:t>
            </a:r>
            <a:endParaRPr kumimoji="0" lang="en-IN" sz="5400" b="0" i="0" u="sng" strike="noStrike" kern="0" cap="none" spc="-5" normalizeH="0" baseline="0" noProof="0" dirty="0">
              <a:ln>
                <a:noFill/>
              </a:ln>
              <a:solidFill>
                <a:srgbClr val="232852"/>
              </a:solidFill>
              <a:effectLst/>
              <a:uLnTx/>
              <a:uFillTx/>
              <a:latin typeface="Arial MT"/>
              <a:ea typeface="+mj-ea"/>
              <a:cs typeface="Arial MT"/>
            </a:endParaRPr>
          </a:p>
        </p:txBody>
      </p:sp>
      <p:pic>
        <p:nvPicPr>
          <p:cNvPr id="9" name="object 6"/>
          <p:cNvPicPr/>
          <p:nvPr/>
        </p:nvPicPr>
        <p:blipFill>
          <a:blip r:embed="rId2" cstate="print"/>
          <a:stretch>
            <a:fillRect/>
          </a:stretch>
        </p:blipFill>
        <p:spPr>
          <a:xfrm>
            <a:off x="7315200" y="1676400"/>
            <a:ext cx="3251200" cy="2438400"/>
          </a:xfrm>
          <a:prstGeom prst="rect">
            <a:avLst/>
          </a:prstGeom>
        </p:spPr>
      </p:pic>
      <p:pic>
        <p:nvPicPr>
          <p:cNvPr id="10" name="object 7"/>
          <p:cNvPicPr/>
          <p:nvPr/>
        </p:nvPicPr>
        <p:blipFill>
          <a:blip r:embed="rId3" cstate="print"/>
          <a:stretch>
            <a:fillRect/>
          </a:stretch>
        </p:blipFill>
        <p:spPr>
          <a:xfrm>
            <a:off x="1828800" y="4419600"/>
            <a:ext cx="3648455" cy="1132332"/>
          </a:xfrm>
          <a:prstGeom prst="rect">
            <a:avLst/>
          </a:prstGeom>
        </p:spPr>
      </p:pic>
      <p:pic>
        <p:nvPicPr>
          <p:cNvPr id="11" name="object 8"/>
          <p:cNvPicPr/>
          <p:nvPr/>
        </p:nvPicPr>
        <p:blipFill>
          <a:blip r:embed="rId4" cstate="print"/>
          <a:stretch>
            <a:fillRect/>
          </a:stretch>
        </p:blipFill>
        <p:spPr>
          <a:xfrm>
            <a:off x="7543800" y="5181600"/>
            <a:ext cx="3057144" cy="746760"/>
          </a:xfrm>
          <a:prstGeom prst="rect">
            <a:avLst/>
          </a:prstGeom>
        </p:spPr>
      </p:pic>
      <p:pic>
        <p:nvPicPr>
          <p:cNvPr id="45057" name="Picture 1" descr="C:\Users\Shiva\Downloads\Angular Download\download.png"/>
          <p:cNvPicPr>
            <a:picLocks noChangeAspect="1" noChangeArrowheads="1"/>
          </p:cNvPicPr>
          <p:nvPr/>
        </p:nvPicPr>
        <p:blipFill>
          <a:blip r:embed="rId5"/>
          <a:srcRect/>
          <a:stretch>
            <a:fillRect/>
          </a:stretch>
        </p:blipFill>
        <p:spPr bwMode="auto">
          <a:xfrm>
            <a:off x="2057400" y="2057400"/>
            <a:ext cx="3028950" cy="151447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3"/>
          <p:cNvGrpSpPr/>
          <p:nvPr/>
        </p:nvGrpSpPr>
        <p:grpSpPr>
          <a:xfrm>
            <a:off x="0" y="6334197"/>
            <a:ext cx="12192000" cy="523875"/>
            <a:chOff x="0" y="6334197"/>
            <a:chExt cx="12192000" cy="523875"/>
          </a:xfrm>
        </p:grpSpPr>
        <p:sp>
          <p:nvSpPr>
            <p:cNvPr id="4" name="object 4"/>
            <p:cNvSpPr/>
            <p:nvPr/>
          </p:nvSpPr>
          <p:spPr>
            <a:xfrm>
              <a:off x="3238" y="6400799"/>
              <a:ext cx="12188825" cy="457200"/>
            </a:xfrm>
            <a:custGeom>
              <a:avLst/>
              <a:gdLst/>
              <a:ahLst/>
              <a:cxnLst/>
              <a:rect l="l" t="t" r="r" b="b"/>
              <a:pathLst>
                <a:path w="12188825" h="457200">
                  <a:moveTo>
                    <a:pt x="12188585" y="0"/>
                  </a:moveTo>
                  <a:lnTo>
                    <a:pt x="0" y="0"/>
                  </a:lnTo>
                  <a:lnTo>
                    <a:pt x="0" y="456843"/>
                  </a:lnTo>
                  <a:lnTo>
                    <a:pt x="12188585" y="456843"/>
                  </a:lnTo>
                  <a:lnTo>
                    <a:pt x="12188585" y="0"/>
                  </a:lnTo>
                  <a:close/>
                </a:path>
              </a:pathLst>
            </a:custGeom>
            <a:solidFill>
              <a:srgbClr val="C0504D"/>
            </a:solidFill>
          </p:spPr>
          <p:txBody>
            <a:bodyPr wrap="square" lIns="0" tIns="0" rIns="0" bIns="0" rtlCol="0"/>
            <a:lstStyle/>
            <a:p>
              <a:endParaRPr/>
            </a:p>
          </p:txBody>
        </p:sp>
        <p:sp>
          <p:nvSpPr>
            <p:cNvPr id="5" name="object 5"/>
            <p:cNvSpPr/>
            <p:nvPr/>
          </p:nvSpPr>
          <p:spPr>
            <a:xfrm>
              <a:off x="0" y="6334197"/>
              <a:ext cx="12188825" cy="64135"/>
            </a:xfrm>
            <a:custGeom>
              <a:avLst/>
              <a:gdLst/>
              <a:ahLst/>
              <a:cxnLst/>
              <a:rect l="l" t="t" r="r" b="b"/>
              <a:pathLst>
                <a:path w="12188825" h="64135">
                  <a:moveTo>
                    <a:pt x="12188585" y="0"/>
                  </a:moveTo>
                  <a:lnTo>
                    <a:pt x="0" y="0"/>
                  </a:lnTo>
                  <a:lnTo>
                    <a:pt x="0" y="63722"/>
                  </a:lnTo>
                  <a:lnTo>
                    <a:pt x="12188585" y="63722"/>
                  </a:lnTo>
                  <a:lnTo>
                    <a:pt x="12188585" y="0"/>
                  </a:lnTo>
                  <a:close/>
                </a:path>
              </a:pathLst>
            </a:custGeom>
            <a:solidFill>
              <a:srgbClr val="4F80BC"/>
            </a:solidFill>
          </p:spPr>
          <p:txBody>
            <a:bodyPr wrap="square" lIns="0" tIns="0" rIns="0" bIns="0" rtlCol="0"/>
            <a:lstStyle/>
            <a:p>
              <a:endParaRPr/>
            </a:p>
          </p:txBody>
        </p:sp>
      </p:grpSp>
      <p:sp>
        <p:nvSpPr>
          <p:cNvPr id="12" name="Rectangle 11"/>
          <p:cNvSpPr/>
          <p:nvPr/>
        </p:nvSpPr>
        <p:spPr>
          <a:xfrm>
            <a:off x="1905000" y="1828800"/>
            <a:ext cx="8522587" cy="2690480"/>
          </a:xfrm>
          <a:prstGeom prst="rect">
            <a:avLst/>
          </a:prstGeom>
        </p:spPr>
        <p:txBody>
          <a:bodyPr wrap="square">
            <a:spAutoFit/>
          </a:bodyPr>
          <a:lstStyle/>
          <a:p>
            <a:pPr marL="195580" indent="-182880">
              <a:lnSpc>
                <a:spcPct val="100000"/>
              </a:lnSpc>
              <a:spcBef>
                <a:spcPts val="95"/>
              </a:spcBef>
              <a:buClr>
                <a:srgbClr val="619DD1"/>
              </a:buClr>
              <a:buSzPct val="83928"/>
              <a:buFont typeface="Arial MT"/>
              <a:buChar char="•"/>
              <a:tabLst>
                <a:tab pos="195580" algn="l"/>
              </a:tabLst>
            </a:pPr>
            <a:r>
              <a:rPr lang="en-IN" b="1" spc="-70" dirty="0" smtClean="0">
                <a:solidFill>
                  <a:srgbClr val="404040"/>
                </a:solidFill>
                <a:latin typeface="Arial"/>
                <a:cs typeface="Arial"/>
              </a:rPr>
              <a:t>VS Code</a:t>
            </a:r>
            <a:r>
              <a:rPr lang="en-IN" spc="-5" dirty="0" smtClean="0">
                <a:solidFill>
                  <a:srgbClr val="404040"/>
                </a:solidFill>
                <a:latin typeface="Arial MT"/>
                <a:cs typeface="Arial MT"/>
              </a:rPr>
              <a:t>:</a:t>
            </a:r>
            <a:r>
              <a:rPr lang="en-IN" spc="-70" dirty="0" smtClean="0">
                <a:solidFill>
                  <a:srgbClr val="404040"/>
                </a:solidFill>
                <a:latin typeface="Arial MT"/>
                <a:cs typeface="Arial MT"/>
              </a:rPr>
              <a:t> </a:t>
            </a:r>
            <a:r>
              <a:rPr lang="en-IN" spc="-85" dirty="0" smtClean="0">
                <a:solidFill>
                  <a:srgbClr val="404040"/>
                </a:solidFill>
                <a:latin typeface="Arial MT"/>
                <a:cs typeface="Arial MT"/>
              </a:rPr>
              <a:t>Text</a:t>
            </a:r>
            <a:r>
              <a:rPr lang="en-IN" spc="-10" dirty="0" smtClean="0">
                <a:solidFill>
                  <a:srgbClr val="404040"/>
                </a:solidFill>
                <a:latin typeface="Arial MT"/>
                <a:cs typeface="Arial MT"/>
              </a:rPr>
              <a:t> </a:t>
            </a:r>
            <a:r>
              <a:rPr lang="en-IN" spc="-5" dirty="0" smtClean="0">
                <a:solidFill>
                  <a:srgbClr val="404040"/>
                </a:solidFill>
                <a:latin typeface="Arial MT"/>
                <a:cs typeface="Arial MT"/>
              </a:rPr>
              <a:t>editor</a:t>
            </a:r>
            <a:r>
              <a:rPr lang="en-IN" spc="10" dirty="0" smtClean="0">
                <a:solidFill>
                  <a:srgbClr val="404040"/>
                </a:solidFill>
                <a:latin typeface="Arial MT"/>
                <a:cs typeface="Arial MT"/>
              </a:rPr>
              <a:t> </a:t>
            </a:r>
            <a:r>
              <a:rPr lang="en-IN" dirty="0" smtClean="0">
                <a:solidFill>
                  <a:srgbClr val="404040"/>
                </a:solidFill>
                <a:latin typeface="Arial MT"/>
                <a:cs typeface="Arial MT"/>
              </a:rPr>
              <a:t>(or</a:t>
            </a:r>
            <a:r>
              <a:rPr lang="en-IN" spc="-5" dirty="0" smtClean="0">
                <a:solidFill>
                  <a:srgbClr val="404040"/>
                </a:solidFill>
                <a:latin typeface="Arial MT"/>
                <a:cs typeface="Arial MT"/>
              </a:rPr>
              <a:t> </a:t>
            </a:r>
            <a:r>
              <a:rPr lang="en-IN" dirty="0" smtClean="0">
                <a:solidFill>
                  <a:srgbClr val="404040"/>
                </a:solidFill>
                <a:latin typeface="Arial MT"/>
                <a:cs typeface="Arial MT"/>
              </a:rPr>
              <a:t>any other</a:t>
            </a:r>
            <a:r>
              <a:rPr lang="en-IN" spc="-5" dirty="0" smtClean="0">
                <a:solidFill>
                  <a:srgbClr val="404040"/>
                </a:solidFill>
                <a:latin typeface="Arial MT"/>
                <a:cs typeface="Arial MT"/>
              </a:rPr>
              <a:t> </a:t>
            </a:r>
            <a:r>
              <a:rPr lang="en-IN" dirty="0" smtClean="0">
                <a:solidFill>
                  <a:srgbClr val="404040"/>
                </a:solidFill>
                <a:latin typeface="Arial MT"/>
                <a:cs typeface="Arial MT"/>
              </a:rPr>
              <a:t>that</a:t>
            </a:r>
            <a:r>
              <a:rPr lang="en-IN" spc="-10" dirty="0" smtClean="0">
                <a:solidFill>
                  <a:srgbClr val="404040"/>
                </a:solidFill>
                <a:latin typeface="Arial MT"/>
                <a:cs typeface="Arial MT"/>
              </a:rPr>
              <a:t> </a:t>
            </a:r>
            <a:r>
              <a:rPr lang="en-IN" spc="-5" dirty="0" smtClean="0">
                <a:solidFill>
                  <a:srgbClr val="404040"/>
                </a:solidFill>
                <a:latin typeface="Arial MT"/>
                <a:cs typeface="Arial MT"/>
              </a:rPr>
              <a:t>you</a:t>
            </a:r>
            <a:r>
              <a:rPr lang="en-IN" spc="5" dirty="0" smtClean="0">
                <a:solidFill>
                  <a:srgbClr val="404040"/>
                </a:solidFill>
                <a:latin typeface="Arial MT"/>
                <a:cs typeface="Arial MT"/>
              </a:rPr>
              <a:t> </a:t>
            </a:r>
            <a:r>
              <a:rPr lang="en-IN" dirty="0" smtClean="0">
                <a:solidFill>
                  <a:srgbClr val="404040"/>
                </a:solidFill>
                <a:latin typeface="Arial MT"/>
                <a:cs typeface="Arial MT"/>
              </a:rPr>
              <a:t>prefer)</a:t>
            </a:r>
            <a:endParaRPr lang="en-IN" dirty="0" smtClean="0">
              <a:latin typeface="Arial MT"/>
              <a:cs typeface="Arial MT"/>
            </a:endParaRPr>
          </a:p>
          <a:p>
            <a:pPr>
              <a:lnSpc>
                <a:spcPct val="100000"/>
              </a:lnSpc>
              <a:spcBef>
                <a:spcPts val="50"/>
              </a:spcBef>
              <a:buClr>
                <a:srgbClr val="619DD1"/>
              </a:buClr>
              <a:buFont typeface="Arial MT"/>
              <a:buChar char="•"/>
            </a:pPr>
            <a:endParaRPr lang="en-IN" sz="3200" dirty="0" smtClean="0">
              <a:latin typeface="Arial MT"/>
              <a:cs typeface="Arial MT"/>
            </a:endParaRPr>
          </a:p>
          <a:p>
            <a:pPr marL="195580" indent="-182880">
              <a:lnSpc>
                <a:spcPct val="100000"/>
              </a:lnSpc>
              <a:buClr>
                <a:srgbClr val="619DD1"/>
              </a:buClr>
              <a:buSzPct val="83928"/>
              <a:buFont typeface="Arial MT"/>
              <a:buChar char="•"/>
              <a:tabLst>
                <a:tab pos="195580" algn="l"/>
              </a:tabLst>
            </a:pPr>
            <a:r>
              <a:rPr lang="en-IN" b="1" spc="-5" dirty="0" smtClean="0">
                <a:solidFill>
                  <a:srgbClr val="404040"/>
                </a:solidFill>
                <a:latin typeface="Arial"/>
                <a:cs typeface="Arial"/>
              </a:rPr>
              <a:t>Node.js</a:t>
            </a:r>
            <a:r>
              <a:rPr lang="en-IN" b="1" spc="20" dirty="0" smtClean="0">
                <a:solidFill>
                  <a:srgbClr val="404040"/>
                </a:solidFill>
                <a:latin typeface="Arial"/>
                <a:cs typeface="Arial"/>
              </a:rPr>
              <a:t> </a:t>
            </a:r>
            <a:r>
              <a:rPr lang="en-IN" b="1" spc="-5" dirty="0" smtClean="0">
                <a:solidFill>
                  <a:srgbClr val="404040"/>
                </a:solidFill>
                <a:latin typeface="Arial"/>
                <a:cs typeface="Arial"/>
              </a:rPr>
              <a:t>+</a:t>
            </a:r>
            <a:r>
              <a:rPr lang="en-IN" b="1" dirty="0" smtClean="0">
                <a:solidFill>
                  <a:srgbClr val="404040"/>
                </a:solidFill>
                <a:latin typeface="Arial"/>
                <a:cs typeface="Arial"/>
              </a:rPr>
              <a:t> </a:t>
            </a:r>
            <a:r>
              <a:rPr lang="en-IN" b="1" spc="-5" dirty="0" err="1" smtClean="0">
                <a:solidFill>
                  <a:srgbClr val="404040"/>
                </a:solidFill>
                <a:latin typeface="Arial"/>
                <a:cs typeface="Arial"/>
              </a:rPr>
              <a:t>npm</a:t>
            </a:r>
            <a:r>
              <a:rPr lang="en-IN" spc="-5" dirty="0" smtClean="0">
                <a:solidFill>
                  <a:srgbClr val="404040"/>
                </a:solidFill>
                <a:latin typeface="Arial MT"/>
                <a:cs typeface="Arial MT"/>
              </a:rPr>
              <a:t>:</a:t>
            </a:r>
            <a:r>
              <a:rPr lang="en-IN" spc="10" dirty="0" smtClean="0">
                <a:solidFill>
                  <a:srgbClr val="404040"/>
                </a:solidFill>
                <a:latin typeface="Arial MT"/>
                <a:cs typeface="Arial MT"/>
              </a:rPr>
              <a:t> </a:t>
            </a:r>
            <a:r>
              <a:rPr lang="en-IN" spc="-5" dirty="0" smtClean="0">
                <a:solidFill>
                  <a:srgbClr val="404040"/>
                </a:solidFill>
                <a:latin typeface="Arial MT"/>
                <a:cs typeface="Arial MT"/>
              </a:rPr>
              <a:t>dependence</a:t>
            </a:r>
            <a:r>
              <a:rPr lang="en-IN" spc="15" dirty="0" smtClean="0">
                <a:solidFill>
                  <a:srgbClr val="404040"/>
                </a:solidFill>
                <a:latin typeface="Arial MT"/>
                <a:cs typeface="Arial MT"/>
              </a:rPr>
              <a:t> </a:t>
            </a:r>
            <a:r>
              <a:rPr lang="en-IN" spc="-5" dirty="0" smtClean="0">
                <a:solidFill>
                  <a:srgbClr val="404040"/>
                </a:solidFill>
                <a:latin typeface="Arial MT"/>
                <a:cs typeface="Arial MT"/>
              </a:rPr>
              <a:t>management</a:t>
            </a:r>
          </a:p>
          <a:p>
            <a:pPr marL="195580" indent="-182880">
              <a:lnSpc>
                <a:spcPct val="100000"/>
              </a:lnSpc>
              <a:buClr>
                <a:srgbClr val="619DD1"/>
              </a:buClr>
              <a:buSzPct val="83928"/>
              <a:tabLst>
                <a:tab pos="195580" algn="l"/>
              </a:tabLst>
            </a:pPr>
            <a:endParaRPr lang="en-IN" sz="3200" dirty="0" smtClean="0">
              <a:latin typeface="Arial MT"/>
              <a:cs typeface="Arial MT"/>
            </a:endParaRPr>
          </a:p>
          <a:p>
            <a:pPr marL="194945" marR="795020" indent="-182880">
              <a:lnSpc>
                <a:spcPct val="100000"/>
              </a:lnSpc>
              <a:spcBef>
                <a:spcPts val="5"/>
              </a:spcBef>
              <a:buClr>
                <a:srgbClr val="619DD1"/>
              </a:buClr>
              <a:buSzPct val="83928"/>
              <a:buFont typeface="Arial MT"/>
              <a:buChar char="•"/>
              <a:tabLst>
                <a:tab pos="195580" algn="l"/>
                <a:tab pos="2506345" algn="l"/>
              </a:tabLst>
            </a:pPr>
            <a:r>
              <a:rPr lang="en-IN" b="1" spc="-5" dirty="0" smtClean="0">
                <a:solidFill>
                  <a:srgbClr val="404040"/>
                </a:solidFill>
                <a:latin typeface="Arial"/>
                <a:cs typeface="Arial"/>
              </a:rPr>
              <a:t>Angular</a:t>
            </a:r>
            <a:r>
              <a:rPr lang="en-IN" b="1" spc="35" dirty="0" smtClean="0">
                <a:solidFill>
                  <a:srgbClr val="404040"/>
                </a:solidFill>
                <a:latin typeface="Arial"/>
                <a:cs typeface="Arial"/>
              </a:rPr>
              <a:t> </a:t>
            </a:r>
            <a:r>
              <a:rPr lang="en-IN" b="1" spc="-5" dirty="0" smtClean="0">
                <a:solidFill>
                  <a:srgbClr val="404040"/>
                </a:solidFill>
                <a:latin typeface="Arial"/>
                <a:cs typeface="Arial"/>
              </a:rPr>
              <a:t>CLI</a:t>
            </a:r>
            <a:r>
              <a:rPr lang="en-IN" spc="-5" dirty="0" smtClean="0">
                <a:solidFill>
                  <a:srgbClr val="404040"/>
                </a:solidFill>
                <a:latin typeface="Arial MT"/>
                <a:cs typeface="Arial MT"/>
              </a:rPr>
              <a:t>: Command</a:t>
            </a:r>
            <a:r>
              <a:rPr lang="en-IN" spc="10" dirty="0" smtClean="0">
                <a:solidFill>
                  <a:srgbClr val="404040"/>
                </a:solidFill>
                <a:latin typeface="Arial MT"/>
                <a:cs typeface="Arial MT"/>
              </a:rPr>
              <a:t> </a:t>
            </a:r>
            <a:r>
              <a:rPr lang="en-IN" spc="-5" dirty="0" smtClean="0">
                <a:solidFill>
                  <a:srgbClr val="404040"/>
                </a:solidFill>
                <a:latin typeface="Arial MT"/>
                <a:cs typeface="Arial MT"/>
              </a:rPr>
              <a:t>Line</a:t>
            </a:r>
            <a:r>
              <a:rPr lang="en-IN" spc="25" dirty="0" smtClean="0">
                <a:solidFill>
                  <a:srgbClr val="404040"/>
                </a:solidFill>
                <a:latin typeface="Arial MT"/>
                <a:cs typeface="Arial MT"/>
              </a:rPr>
              <a:t> </a:t>
            </a:r>
            <a:r>
              <a:rPr lang="en-IN" dirty="0" smtClean="0">
                <a:solidFill>
                  <a:srgbClr val="404040"/>
                </a:solidFill>
                <a:latin typeface="Arial MT"/>
                <a:cs typeface="Arial MT"/>
              </a:rPr>
              <a:t>Interfaces</a:t>
            </a:r>
            <a:r>
              <a:rPr lang="en-IN" spc="-30" dirty="0" smtClean="0">
                <a:solidFill>
                  <a:srgbClr val="404040"/>
                </a:solidFill>
                <a:latin typeface="Arial MT"/>
                <a:cs typeface="Arial MT"/>
              </a:rPr>
              <a:t> </a:t>
            </a:r>
            <a:r>
              <a:rPr lang="en-IN" spc="-5" dirty="0" smtClean="0">
                <a:solidFill>
                  <a:srgbClr val="404040"/>
                </a:solidFill>
                <a:latin typeface="Arial MT"/>
                <a:cs typeface="Arial MT"/>
              </a:rPr>
              <a:t>for </a:t>
            </a:r>
            <a:r>
              <a:rPr lang="en-IN" spc="-760" dirty="0" smtClean="0">
                <a:solidFill>
                  <a:srgbClr val="404040"/>
                </a:solidFill>
                <a:latin typeface="Arial MT"/>
                <a:cs typeface="Arial MT"/>
              </a:rPr>
              <a:t> </a:t>
            </a:r>
            <a:r>
              <a:rPr lang="en-IN" spc="-5" dirty="0" smtClean="0">
                <a:solidFill>
                  <a:srgbClr val="404040"/>
                </a:solidFill>
                <a:latin typeface="Arial MT"/>
                <a:cs typeface="Arial MT"/>
              </a:rPr>
              <a:t>angular</a:t>
            </a:r>
            <a:endParaRPr lang="en-IN" dirty="0" smtClean="0">
              <a:latin typeface="Arial MT"/>
              <a:cs typeface="Arial MT"/>
            </a:endParaRPr>
          </a:p>
          <a:p>
            <a:pPr>
              <a:lnSpc>
                <a:spcPct val="100000"/>
              </a:lnSpc>
              <a:spcBef>
                <a:spcPts val="45"/>
              </a:spcBef>
              <a:buClr>
                <a:srgbClr val="619DD1"/>
              </a:buClr>
              <a:buFont typeface="Arial MT"/>
              <a:buChar char="•"/>
            </a:pPr>
            <a:endParaRPr lang="en-IN" sz="3200" dirty="0" smtClean="0">
              <a:latin typeface="Arial MT"/>
              <a:cs typeface="Arial MT"/>
            </a:endParaRPr>
          </a:p>
          <a:p>
            <a:pPr marL="195580" indent="-182880">
              <a:lnSpc>
                <a:spcPct val="100000"/>
              </a:lnSpc>
              <a:spcBef>
                <a:spcPts val="5"/>
              </a:spcBef>
              <a:buClr>
                <a:srgbClr val="619DD1"/>
              </a:buClr>
              <a:buSzPct val="83928"/>
              <a:buFont typeface="Arial MT"/>
              <a:buChar char="•"/>
              <a:tabLst>
                <a:tab pos="195580" algn="l"/>
              </a:tabLst>
            </a:pPr>
            <a:r>
              <a:rPr lang="en-IN" b="1" spc="-25" dirty="0" err="1" smtClean="0">
                <a:solidFill>
                  <a:srgbClr val="404040"/>
                </a:solidFill>
                <a:latin typeface="Arial"/>
                <a:cs typeface="Arial"/>
              </a:rPr>
              <a:t>TypeScript</a:t>
            </a:r>
            <a:r>
              <a:rPr lang="en-IN" spc="-25" dirty="0" smtClean="0">
                <a:solidFill>
                  <a:srgbClr val="404040"/>
                </a:solidFill>
                <a:latin typeface="Arial MT"/>
                <a:cs typeface="Arial MT"/>
              </a:rPr>
              <a:t>:</a:t>
            </a:r>
            <a:r>
              <a:rPr lang="en-IN" spc="-5" dirty="0" smtClean="0">
                <a:solidFill>
                  <a:srgbClr val="404040"/>
                </a:solidFill>
                <a:latin typeface="Arial MT"/>
                <a:cs typeface="Arial MT"/>
              </a:rPr>
              <a:t> The</a:t>
            </a:r>
            <a:r>
              <a:rPr lang="en-IN" spc="15" dirty="0" smtClean="0">
                <a:solidFill>
                  <a:srgbClr val="404040"/>
                </a:solidFill>
                <a:latin typeface="Arial MT"/>
                <a:cs typeface="Arial MT"/>
              </a:rPr>
              <a:t> </a:t>
            </a:r>
            <a:r>
              <a:rPr lang="en-IN" spc="-5" dirty="0" smtClean="0">
                <a:solidFill>
                  <a:srgbClr val="404040"/>
                </a:solidFill>
                <a:latin typeface="Arial MT"/>
                <a:cs typeface="Arial MT"/>
              </a:rPr>
              <a:t>language</a:t>
            </a:r>
            <a:r>
              <a:rPr lang="en-IN" spc="15" dirty="0" smtClean="0">
                <a:solidFill>
                  <a:srgbClr val="404040"/>
                </a:solidFill>
                <a:latin typeface="Arial MT"/>
                <a:cs typeface="Arial MT"/>
              </a:rPr>
              <a:t> </a:t>
            </a:r>
            <a:r>
              <a:rPr lang="en-IN" spc="-5" dirty="0" smtClean="0">
                <a:solidFill>
                  <a:srgbClr val="404040"/>
                </a:solidFill>
                <a:latin typeface="Arial MT"/>
                <a:cs typeface="Arial MT"/>
              </a:rPr>
              <a:t>of angular</a:t>
            </a:r>
            <a:r>
              <a:rPr lang="en-IN" spc="15" dirty="0" smtClean="0">
                <a:solidFill>
                  <a:srgbClr val="404040"/>
                </a:solidFill>
                <a:latin typeface="Arial MT"/>
                <a:cs typeface="Arial MT"/>
              </a:rPr>
              <a:t> </a:t>
            </a:r>
            <a:r>
              <a:rPr lang="en-IN" spc="-5" dirty="0" smtClean="0">
                <a:solidFill>
                  <a:srgbClr val="404040"/>
                </a:solidFill>
                <a:latin typeface="Arial MT"/>
                <a:cs typeface="Arial MT"/>
              </a:rPr>
              <a:t>10</a:t>
            </a:r>
            <a:endParaRPr lang="en-IN" dirty="0">
              <a:latin typeface="Arial MT"/>
              <a:cs typeface="Arial MT"/>
            </a:endParaRPr>
          </a:p>
        </p:txBody>
      </p:sp>
      <p:sp>
        <p:nvSpPr>
          <p:cNvPr id="13" name="object 2"/>
          <p:cNvSpPr txBox="1">
            <a:spLocks/>
          </p:cNvSpPr>
          <p:nvPr/>
        </p:nvSpPr>
        <p:spPr>
          <a:xfrm>
            <a:off x="535940" y="697737"/>
            <a:ext cx="11275060" cy="843180"/>
          </a:xfrm>
          <a:prstGeom prst="rect">
            <a:avLst/>
          </a:prstGeom>
        </p:spPr>
        <p:txBody>
          <a:bodyPr vert="horz" wrap="square" lIns="0" tIns="12065" rIns="0" bIns="0" rtlCol="0">
            <a:spAutoFit/>
          </a:bodyPr>
          <a:lstStyle/>
          <a:p>
            <a:pPr marL="12700" marR="0" lvl="0" indent="0" algn="ctr" defTabSz="914400" eaLnBrk="1" fontAlgn="auto" latinLnBrk="0" hangingPunct="1">
              <a:lnSpc>
                <a:spcPct val="100000"/>
              </a:lnSpc>
              <a:spcBef>
                <a:spcPts val="95"/>
              </a:spcBef>
              <a:spcAft>
                <a:spcPts val="0"/>
              </a:spcAft>
              <a:buClrTx/>
              <a:buSzTx/>
              <a:buFontTx/>
              <a:buNone/>
              <a:tabLst/>
              <a:defRPr/>
            </a:pP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Angula</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r</a:t>
            </a:r>
            <a:r>
              <a:rPr kumimoji="0" lang="en-IN" sz="5400" b="0" i="0" u="sng" strike="noStrike" kern="0" cap="none" spc="-204"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I</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n</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st</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al</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l</a:t>
            </a:r>
            <a:r>
              <a:rPr kumimoji="0" lang="en-IN" sz="5400" b="0" i="0" u="sng" strike="noStrike" kern="0" cap="none" spc="-225"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t</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h</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e</a:t>
            </a:r>
            <a:r>
              <a:rPr kumimoji="0" lang="en-IN" sz="5400" b="0" i="0" u="sng" strike="noStrike" kern="0" cap="none" spc="-204"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En</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v</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ironmen</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t</a:t>
            </a:r>
            <a:endParaRPr kumimoji="0" lang="en-IN" sz="5400" b="0" i="0" u="sng" strike="noStrike" kern="0" cap="none" spc="-5" normalizeH="0" baseline="0" noProof="0" dirty="0">
              <a:ln>
                <a:noFill/>
              </a:ln>
              <a:solidFill>
                <a:srgbClr val="232852"/>
              </a:solidFill>
              <a:effectLst/>
              <a:uLnTx/>
              <a:uFillTx/>
              <a:latin typeface="Arial MT"/>
              <a:ea typeface="+mj-ea"/>
              <a:cs typeface="Arial M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3"/>
          <p:cNvGrpSpPr/>
          <p:nvPr/>
        </p:nvGrpSpPr>
        <p:grpSpPr>
          <a:xfrm>
            <a:off x="0" y="6334197"/>
            <a:ext cx="12192000" cy="523875"/>
            <a:chOff x="0" y="6334197"/>
            <a:chExt cx="12192000" cy="523875"/>
          </a:xfrm>
        </p:grpSpPr>
        <p:sp>
          <p:nvSpPr>
            <p:cNvPr id="4" name="object 4"/>
            <p:cNvSpPr/>
            <p:nvPr/>
          </p:nvSpPr>
          <p:spPr>
            <a:xfrm>
              <a:off x="3238" y="6400799"/>
              <a:ext cx="12188825" cy="457200"/>
            </a:xfrm>
            <a:custGeom>
              <a:avLst/>
              <a:gdLst/>
              <a:ahLst/>
              <a:cxnLst/>
              <a:rect l="l" t="t" r="r" b="b"/>
              <a:pathLst>
                <a:path w="12188825" h="457200">
                  <a:moveTo>
                    <a:pt x="12188585" y="0"/>
                  </a:moveTo>
                  <a:lnTo>
                    <a:pt x="0" y="0"/>
                  </a:lnTo>
                  <a:lnTo>
                    <a:pt x="0" y="456843"/>
                  </a:lnTo>
                  <a:lnTo>
                    <a:pt x="12188585" y="456843"/>
                  </a:lnTo>
                  <a:lnTo>
                    <a:pt x="12188585" y="0"/>
                  </a:lnTo>
                  <a:close/>
                </a:path>
              </a:pathLst>
            </a:custGeom>
            <a:solidFill>
              <a:srgbClr val="C0504D"/>
            </a:solidFill>
          </p:spPr>
          <p:txBody>
            <a:bodyPr wrap="square" lIns="0" tIns="0" rIns="0" bIns="0" rtlCol="0"/>
            <a:lstStyle/>
            <a:p>
              <a:endParaRPr/>
            </a:p>
          </p:txBody>
        </p:sp>
        <p:sp>
          <p:nvSpPr>
            <p:cNvPr id="5" name="object 5"/>
            <p:cNvSpPr/>
            <p:nvPr/>
          </p:nvSpPr>
          <p:spPr>
            <a:xfrm>
              <a:off x="0" y="6334197"/>
              <a:ext cx="12188825" cy="64135"/>
            </a:xfrm>
            <a:custGeom>
              <a:avLst/>
              <a:gdLst/>
              <a:ahLst/>
              <a:cxnLst/>
              <a:rect l="l" t="t" r="r" b="b"/>
              <a:pathLst>
                <a:path w="12188825" h="64135">
                  <a:moveTo>
                    <a:pt x="12188585" y="0"/>
                  </a:moveTo>
                  <a:lnTo>
                    <a:pt x="0" y="0"/>
                  </a:lnTo>
                  <a:lnTo>
                    <a:pt x="0" y="63722"/>
                  </a:lnTo>
                  <a:lnTo>
                    <a:pt x="12188585" y="63722"/>
                  </a:lnTo>
                  <a:lnTo>
                    <a:pt x="12188585" y="0"/>
                  </a:lnTo>
                  <a:close/>
                </a:path>
              </a:pathLst>
            </a:custGeom>
            <a:solidFill>
              <a:srgbClr val="4F80BC"/>
            </a:solidFill>
          </p:spPr>
          <p:txBody>
            <a:bodyPr wrap="square" lIns="0" tIns="0" rIns="0" bIns="0" rtlCol="0"/>
            <a:lstStyle/>
            <a:p>
              <a:endParaRPr/>
            </a:p>
          </p:txBody>
        </p:sp>
      </p:grpSp>
      <p:sp>
        <p:nvSpPr>
          <p:cNvPr id="13" name="object 2"/>
          <p:cNvSpPr txBox="1">
            <a:spLocks/>
          </p:cNvSpPr>
          <p:nvPr/>
        </p:nvSpPr>
        <p:spPr>
          <a:xfrm>
            <a:off x="535940" y="697737"/>
            <a:ext cx="11275060" cy="843180"/>
          </a:xfrm>
          <a:prstGeom prst="rect">
            <a:avLst/>
          </a:prstGeom>
        </p:spPr>
        <p:txBody>
          <a:bodyPr vert="horz" wrap="square" lIns="0" tIns="12065" rIns="0" bIns="0" rtlCol="0">
            <a:spAutoFit/>
          </a:bodyPr>
          <a:lstStyle/>
          <a:p>
            <a:pPr marL="12700" marR="0" lvl="0" indent="0" algn="ctr" defTabSz="914400" eaLnBrk="1" fontAlgn="auto" latinLnBrk="0" hangingPunct="1">
              <a:lnSpc>
                <a:spcPct val="100000"/>
              </a:lnSpc>
              <a:spcBef>
                <a:spcPts val="95"/>
              </a:spcBef>
              <a:spcAft>
                <a:spcPts val="0"/>
              </a:spcAft>
              <a:buClrTx/>
              <a:buSzTx/>
              <a:buFontTx/>
              <a:buNone/>
              <a:tabLst/>
              <a:defRPr/>
            </a:pP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Angula</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r</a:t>
            </a:r>
            <a:r>
              <a:rPr kumimoji="0" lang="en-IN" sz="5400" b="0" i="0" u="sng" strike="noStrike" kern="0" cap="none" spc="-204"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I</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n</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st</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al</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l</a:t>
            </a:r>
            <a:r>
              <a:rPr kumimoji="0" lang="en-IN" sz="5400" b="0" i="0" u="sng" strike="noStrike" kern="0" cap="none" spc="-225"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t</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h</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e</a:t>
            </a:r>
            <a:r>
              <a:rPr kumimoji="0" lang="en-IN" sz="5400" b="0" i="0" u="sng" strike="noStrike" kern="0" cap="none" spc="-204" normalizeH="0" baseline="0" noProof="0" dirty="0" smtClean="0">
                <a:ln>
                  <a:noFill/>
                </a:ln>
                <a:solidFill>
                  <a:srgbClr val="232852"/>
                </a:solidFill>
                <a:effectLst/>
                <a:uLnTx/>
                <a:uFillTx/>
                <a:latin typeface="Arial MT"/>
                <a:ea typeface="+mj-ea"/>
                <a:cs typeface="Arial MT"/>
              </a:rPr>
              <a:t> </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En</a:t>
            </a:r>
            <a:r>
              <a:rPr kumimoji="0" lang="en-IN" sz="5400" b="0" i="0" u="sng" strike="noStrike" kern="0" cap="none" spc="-100" normalizeH="0" baseline="0" noProof="0" dirty="0" smtClean="0">
                <a:ln>
                  <a:noFill/>
                </a:ln>
                <a:solidFill>
                  <a:srgbClr val="232852"/>
                </a:solidFill>
                <a:effectLst/>
                <a:uLnTx/>
                <a:uFillTx/>
                <a:latin typeface="Arial MT"/>
                <a:ea typeface="+mj-ea"/>
                <a:cs typeface="Arial MT"/>
              </a:rPr>
              <a:t>v</a:t>
            </a:r>
            <a:r>
              <a:rPr kumimoji="0" lang="en-IN" sz="5400" b="0" i="0" u="sng" strike="noStrike" kern="0" cap="none" spc="-105" normalizeH="0" baseline="0" noProof="0" dirty="0" smtClean="0">
                <a:ln>
                  <a:noFill/>
                </a:ln>
                <a:solidFill>
                  <a:srgbClr val="232852"/>
                </a:solidFill>
                <a:effectLst/>
                <a:uLnTx/>
                <a:uFillTx/>
                <a:latin typeface="Arial MT"/>
                <a:ea typeface="+mj-ea"/>
                <a:cs typeface="Arial MT"/>
              </a:rPr>
              <a:t>ironmen</a:t>
            </a:r>
            <a:r>
              <a:rPr kumimoji="0" lang="en-IN" sz="5400" b="0" i="0" u="sng" strike="noStrike" kern="0" cap="none" spc="-5" normalizeH="0" baseline="0" noProof="0" dirty="0" smtClean="0">
                <a:ln>
                  <a:noFill/>
                </a:ln>
                <a:solidFill>
                  <a:srgbClr val="232852"/>
                </a:solidFill>
                <a:effectLst/>
                <a:uLnTx/>
                <a:uFillTx/>
                <a:latin typeface="Arial MT"/>
                <a:ea typeface="+mj-ea"/>
                <a:cs typeface="Arial MT"/>
              </a:rPr>
              <a:t>t</a:t>
            </a:r>
            <a:endParaRPr kumimoji="0" lang="en-IN" sz="5400" b="0" i="0" u="sng" strike="noStrike" kern="0" cap="none" spc="-5" normalizeH="0" baseline="0" noProof="0" dirty="0">
              <a:ln>
                <a:noFill/>
              </a:ln>
              <a:solidFill>
                <a:srgbClr val="232852"/>
              </a:solidFill>
              <a:effectLst/>
              <a:uLnTx/>
              <a:uFillTx/>
              <a:latin typeface="Arial MT"/>
              <a:ea typeface="+mj-ea"/>
              <a:cs typeface="Arial MT"/>
            </a:endParaRPr>
          </a:p>
        </p:txBody>
      </p:sp>
      <p:sp>
        <p:nvSpPr>
          <p:cNvPr id="7" name="object 3"/>
          <p:cNvSpPr txBox="1"/>
          <p:nvPr/>
        </p:nvSpPr>
        <p:spPr>
          <a:xfrm>
            <a:off x="2133600" y="1905000"/>
            <a:ext cx="7962265" cy="3027679"/>
          </a:xfrm>
          <a:prstGeom prst="rect">
            <a:avLst/>
          </a:prstGeom>
        </p:spPr>
        <p:txBody>
          <a:bodyPr vert="horz" wrap="square" lIns="0" tIns="12065" rIns="0" bIns="0" rtlCol="0">
            <a:spAutoFit/>
          </a:bodyPr>
          <a:lstStyle/>
          <a:p>
            <a:pPr marL="194945" marR="5080" indent="-182880">
              <a:lnSpc>
                <a:spcPct val="100000"/>
              </a:lnSpc>
              <a:spcBef>
                <a:spcPts val="95"/>
              </a:spcBef>
              <a:buClr>
                <a:srgbClr val="619DD1"/>
              </a:buClr>
              <a:buSzPct val="83928"/>
              <a:buChar char="•"/>
              <a:tabLst>
                <a:tab pos="195580" algn="l"/>
              </a:tabLst>
            </a:pPr>
            <a:r>
              <a:rPr sz="2800" spc="-5" dirty="0">
                <a:solidFill>
                  <a:srgbClr val="404040"/>
                </a:solidFill>
                <a:latin typeface="Arial MT"/>
                <a:cs typeface="Arial MT"/>
              </a:rPr>
              <a:t>After </a:t>
            </a:r>
            <a:r>
              <a:rPr sz="2800" dirty="0">
                <a:solidFill>
                  <a:srgbClr val="404040"/>
                </a:solidFill>
                <a:latin typeface="Arial MT"/>
                <a:cs typeface="Arial MT"/>
              </a:rPr>
              <a:t>install </a:t>
            </a:r>
            <a:r>
              <a:rPr sz="2800" b="1" spc="-5" dirty="0">
                <a:solidFill>
                  <a:srgbClr val="404040"/>
                </a:solidFill>
                <a:latin typeface="Arial"/>
                <a:cs typeface="Arial"/>
              </a:rPr>
              <a:t>npm</a:t>
            </a:r>
            <a:r>
              <a:rPr sz="2800" spc="-5" dirty="0">
                <a:solidFill>
                  <a:srgbClr val="404040"/>
                </a:solidFill>
                <a:latin typeface="Arial MT"/>
                <a:cs typeface="Arial MT"/>
              </a:rPr>
              <a:t>, </a:t>
            </a:r>
            <a:r>
              <a:rPr sz="2800" dirty="0">
                <a:solidFill>
                  <a:srgbClr val="404040"/>
                </a:solidFill>
                <a:latin typeface="Arial MT"/>
                <a:cs typeface="Arial MT"/>
              </a:rPr>
              <a:t>install typescript </a:t>
            </a:r>
            <a:r>
              <a:rPr sz="2800" spc="-5" dirty="0">
                <a:solidFill>
                  <a:srgbClr val="404040"/>
                </a:solidFill>
                <a:latin typeface="Arial MT"/>
                <a:cs typeface="Arial MT"/>
              </a:rPr>
              <a:t>and </a:t>
            </a:r>
            <a:r>
              <a:rPr sz="2800" dirty="0">
                <a:solidFill>
                  <a:srgbClr val="404040"/>
                </a:solidFill>
                <a:latin typeface="Arial MT"/>
                <a:cs typeface="Arial MT"/>
              </a:rPr>
              <a:t>angular cli </a:t>
            </a:r>
            <a:r>
              <a:rPr sz="2800" spc="-765" dirty="0">
                <a:solidFill>
                  <a:srgbClr val="404040"/>
                </a:solidFill>
                <a:latin typeface="Arial MT"/>
                <a:cs typeface="Arial MT"/>
              </a:rPr>
              <a:t> </a:t>
            </a:r>
            <a:r>
              <a:rPr sz="2800" spc="-5" dirty="0">
                <a:solidFill>
                  <a:srgbClr val="404040"/>
                </a:solidFill>
                <a:latin typeface="Arial MT"/>
                <a:cs typeface="Arial MT"/>
              </a:rPr>
              <a:t>using</a:t>
            </a:r>
            <a:r>
              <a:rPr sz="2800" spc="-10" dirty="0">
                <a:solidFill>
                  <a:srgbClr val="404040"/>
                </a:solidFill>
                <a:latin typeface="Arial MT"/>
                <a:cs typeface="Arial MT"/>
              </a:rPr>
              <a:t> </a:t>
            </a:r>
            <a:r>
              <a:rPr sz="2800" spc="-5" dirty="0">
                <a:solidFill>
                  <a:srgbClr val="404040"/>
                </a:solidFill>
                <a:latin typeface="Arial MT"/>
                <a:cs typeface="Arial MT"/>
              </a:rPr>
              <a:t>the</a:t>
            </a:r>
            <a:r>
              <a:rPr sz="2800" spc="20" dirty="0">
                <a:solidFill>
                  <a:srgbClr val="404040"/>
                </a:solidFill>
                <a:latin typeface="Arial MT"/>
                <a:cs typeface="Arial MT"/>
              </a:rPr>
              <a:t> </a:t>
            </a:r>
            <a:r>
              <a:rPr sz="2800" dirty="0">
                <a:solidFill>
                  <a:srgbClr val="404040"/>
                </a:solidFill>
                <a:latin typeface="Arial MT"/>
                <a:cs typeface="Arial MT"/>
              </a:rPr>
              <a:t>npm </a:t>
            </a:r>
            <a:r>
              <a:rPr sz="2800" spc="-5" dirty="0">
                <a:solidFill>
                  <a:srgbClr val="404040"/>
                </a:solidFill>
                <a:latin typeface="Arial MT"/>
                <a:cs typeface="Arial MT"/>
              </a:rPr>
              <a:t>of</a:t>
            </a:r>
            <a:r>
              <a:rPr sz="2800" spc="10" dirty="0">
                <a:solidFill>
                  <a:srgbClr val="404040"/>
                </a:solidFill>
                <a:latin typeface="Arial MT"/>
                <a:cs typeface="Arial MT"/>
              </a:rPr>
              <a:t> </a:t>
            </a:r>
            <a:r>
              <a:rPr sz="2800" spc="-5" dirty="0">
                <a:solidFill>
                  <a:srgbClr val="404040"/>
                </a:solidFill>
                <a:latin typeface="Arial MT"/>
                <a:cs typeface="Arial MT"/>
              </a:rPr>
              <a:t>node.js</a:t>
            </a:r>
            <a:endParaRPr sz="2800">
              <a:latin typeface="Arial MT"/>
              <a:cs typeface="Arial MT"/>
            </a:endParaRPr>
          </a:p>
          <a:p>
            <a:pPr>
              <a:lnSpc>
                <a:spcPct val="100000"/>
              </a:lnSpc>
              <a:spcBef>
                <a:spcPts val="50"/>
              </a:spcBef>
              <a:buClr>
                <a:srgbClr val="619DD1"/>
              </a:buClr>
              <a:buFont typeface="Arial MT"/>
              <a:buChar char="•"/>
            </a:pPr>
            <a:endParaRPr sz="4050">
              <a:latin typeface="Arial MT"/>
              <a:cs typeface="Arial MT"/>
            </a:endParaRPr>
          </a:p>
          <a:p>
            <a:pPr marL="195580" indent="-182880">
              <a:lnSpc>
                <a:spcPct val="100000"/>
              </a:lnSpc>
              <a:buClr>
                <a:srgbClr val="619DD1"/>
              </a:buClr>
              <a:buSzPct val="83928"/>
              <a:buChar char="•"/>
              <a:tabLst>
                <a:tab pos="195580" algn="l"/>
              </a:tabLst>
            </a:pPr>
            <a:r>
              <a:rPr lang="en-US" sz="2800" spc="-15" dirty="0" smtClean="0">
                <a:solidFill>
                  <a:srgbClr val="404040"/>
                </a:solidFill>
                <a:latin typeface="Arial MT"/>
                <a:cs typeface="Arial MT"/>
              </a:rPr>
              <a:t>~</a:t>
            </a:r>
            <a:r>
              <a:rPr sz="2800" spc="-15" smtClean="0">
                <a:solidFill>
                  <a:srgbClr val="404040"/>
                </a:solidFill>
                <a:latin typeface="Arial MT"/>
                <a:cs typeface="Arial MT"/>
              </a:rPr>
              <a:t> </a:t>
            </a:r>
            <a:r>
              <a:rPr sz="2800">
                <a:solidFill>
                  <a:srgbClr val="404040"/>
                </a:solidFill>
                <a:latin typeface="Arial MT"/>
                <a:cs typeface="Arial MT"/>
              </a:rPr>
              <a:t>npm</a:t>
            </a:r>
            <a:r>
              <a:rPr sz="2800" spc="-5">
                <a:solidFill>
                  <a:srgbClr val="404040"/>
                </a:solidFill>
                <a:latin typeface="Arial MT"/>
                <a:cs typeface="Arial MT"/>
              </a:rPr>
              <a:t> </a:t>
            </a:r>
            <a:r>
              <a:rPr sz="2800" smtClean="0">
                <a:solidFill>
                  <a:srgbClr val="404040"/>
                </a:solidFill>
                <a:latin typeface="Arial MT"/>
                <a:cs typeface="Arial MT"/>
              </a:rPr>
              <a:t>in</a:t>
            </a:r>
            <a:r>
              <a:rPr lang="en-US" sz="2800" dirty="0" smtClean="0">
                <a:solidFill>
                  <a:srgbClr val="404040"/>
                </a:solidFill>
                <a:latin typeface="Arial MT"/>
                <a:cs typeface="Arial MT"/>
              </a:rPr>
              <a:t>s</a:t>
            </a:r>
            <a:r>
              <a:rPr sz="2800" smtClean="0">
                <a:solidFill>
                  <a:srgbClr val="404040"/>
                </a:solidFill>
                <a:latin typeface="Arial MT"/>
                <a:cs typeface="Arial MT"/>
              </a:rPr>
              <a:t>tall</a:t>
            </a:r>
            <a:r>
              <a:rPr sz="2800" spc="-10" smtClean="0">
                <a:solidFill>
                  <a:srgbClr val="404040"/>
                </a:solidFill>
                <a:latin typeface="Arial MT"/>
                <a:cs typeface="Arial MT"/>
              </a:rPr>
              <a:t> </a:t>
            </a:r>
            <a:r>
              <a:rPr sz="2800" dirty="0">
                <a:solidFill>
                  <a:srgbClr val="404040"/>
                </a:solidFill>
                <a:latin typeface="Arial MT"/>
                <a:cs typeface="Arial MT"/>
              </a:rPr>
              <a:t>–</a:t>
            </a:r>
            <a:r>
              <a:rPr sz="2800">
                <a:solidFill>
                  <a:srgbClr val="404040"/>
                </a:solidFill>
                <a:latin typeface="Arial MT"/>
                <a:cs typeface="Arial MT"/>
              </a:rPr>
              <a:t>g</a:t>
            </a:r>
            <a:r>
              <a:rPr sz="2800" spc="-20">
                <a:solidFill>
                  <a:srgbClr val="404040"/>
                </a:solidFill>
                <a:latin typeface="Arial MT"/>
                <a:cs typeface="Arial MT"/>
              </a:rPr>
              <a:t> </a:t>
            </a:r>
            <a:r>
              <a:rPr sz="2800" smtClean="0">
                <a:solidFill>
                  <a:srgbClr val="404040"/>
                </a:solidFill>
                <a:latin typeface="Arial MT"/>
                <a:cs typeface="Arial MT"/>
              </a:rPr>
              <a:t>typescript</a:t>
            </a:r>
            <a:r>
              <a:rPr lang="en-US" sz="2800" dirty="0" smtClean="0">
                <a:solidFill>
                  <a:srgbClr val="404040"/>
                </a:solidFill>
                <a:latin typeface="Arial MT"/>
                <a:cs typeface="Arial MT"/>
              </a:rPr>
              <a:t>@latest</a:t>
            </a:r>
            <a:endParaRPr sz="2800">
              <a:latin typeface="Arial MT"/>
              <a:cs typeface="Arial MT"/>
            </a:endParaRPr>
          </a:p>
          <a:p>
            <a:pPr>
              <a:lnSpc>
                <a:spcPct val="100000"/>
              </a:lnSpc>
              <a:spcBef>
                <a:spcPts val="45"/>
              </a:spcBef>
              <a:buClr>
                <a:srgbClr val="619DD1"/>
              </a:buClr>
              <a:buFont typeface="Arial MT"/>
              <a:buChar char="•"/>
            </a:pPr>
            <a:endParaRPr sz="4050">
              <a:latin typeface="Arial MT"/>
              <a:cs typeface="Arial MT"/>
            </a:endParaRPr>
          </a:p>
          <a:p>
            <a:pPr marL="195580" indent="-182880">
              <a:lnSpc>
                <a:spcPct val="100000"/>
              </a:lnSpc>
              <a:spcBef>
                <a:spcPts val="5"/>
              </a:spcBef>
              <a:buClr>
                <a:srgbClr val="619DD1"/>
              </a:buClr>
              <a:buSzPct val="83928"/>
              <a:buChar char="•"/>
              <a:tabLst>
                <a:tab pos="195580" algn="l"/>
              </a:tabLst>
            </a:pPr>
            <a:r>
              <a:rPr lang="en-US" sz="2800" dirty="0" smtClean="0">
                <a:solidFill>
                  <a:srgbClr val="404040"/>
                </a:solidFill>
                <a:latin typeface="Arial MT"/>
                <a:cs typeface="Arial MT"/>
              </a:rPr>
              <a:t>~</a:t>
            </a:r>
            <a:r>
              <a:rPr sz="2800" smtClean="0">
                <a:solidFill>
                  <a:srgbClr val="404040"/>
                </a:solidFill>
                <a:latin typeface="Arial MT"/>
                <a:cs typeface="Arial MT"/>
              </a:rPr>
              <a:t>npm</a:t>
            </a:r>
            <a:r>
              <a:rPr sz="2800" spc="-10" smtClean="0">
                <a:solidFill>
                  <a:srgbClr val="404040"/>
                </a:solidFill>
                <a:latin typeface="Arial MT"/>
                <a:cs typeface="Arial MT"/>
              </a:rPr>
              <a:t> </a:t>
            </a:r>
            <a:r>
              <a:rPr sz="2800" smtClean="0">
                <a:solidFill>
                  <a:srgbClr val="404040"/>
                </a:solidFill>
                <a:latin typeface="Arial MT"/>
                <a:cs typeface="Arial MT"/>
              </a:rPr>
              <a:t>in</a:t>
            </a:r>
            <a:r>
              <a:rPr lang="en-US" sz="2800" dirty="0" smtClean="0">
                <a:solidFill>
                  <a:srgbClr val="404040"/>
                </a:solidFill>
                <a:latin typeface="Arial MT"/>
                <a:cs typeface="Arial MT"/>
              </a:rPr>
              <a:t>s</a:t>
            </a:r>
            <a:r>
              <a:rPr sz="2800" smtClean="0">
                <a:solidFill>
                  <a:srgbClr val="404040"/>
                </a:solidFill>
                <a:latin typeface="Arial MT"/>
                <a:cs typeface="Arial MT"/>
              </a:rPr>
              <a:t>tall</a:t>
            </a:r>
            <a:r>
              <a:rPr sz="2800" spc="-5" smtClean="0">
                <a:solidFill>
                  <a:srgbClr val="404040"/>
                </a:solidFill>
                <a:latin typeface="Arial MT"/>
                <a:cs typeface="Arial MT"/>
              </a:rPr>
              <a:t> </a:t>
            </a:r>
            <a:r>
              <a:rPr sz="2800" dirty="0">
                <a:solidFill>
                  <a:srgbClr val="404040"/>
                </a:solidFill>
                <a:latin typeface="Arial MT"/>
                <a:cs typeface="Arial MT"/>
              </a:rPr>
              <a:t>–g</a:t>
            </a:r>
            <a:r>
              <a:rPr sz="2800" spc="-15" dirty="0">
                <a:solidFill>
                  <a:srgbClr val="404040"/>
                </a:solidFill>
                <a:latin typeface="Arial MT"/>
                <a:cs typeface="Arial MT"/>
              </a:rPr>
              <a:t> </a:t>
            </a:r>
            <a:r>
              <a:rPr sz="2800">
                <a:solidFill>
                  <a:srgbClr val="404040"/>
                </a:solidFill>
                <a:latin typeface="Arial MT"/>
                <a:cs typeface="Arial MT"/>
              </a:rPr>
              <a:t>@</a:t>
            </a:r>
            <a:r>
              <a:rPr sz="2800" smtClean="0">
                <a:solidFill>
                  <a:srgbClr val="404040"/>
                </a:solidFill>
                <a:latin typeface="Arial MT"/>
                <a:cs typeface="Arial MT"/>
              </a:rPr>
              <a:t>angular/cli</a:t>
            </a:r>
            <a:r>
              <a:rPr lang="en-US" sz="2800" dirty="0" smtClean="0">
                <a:solidFill>
                  <a:srgbClr val="404040"/>
                </a:solidFill>
                <a:latin typeface="Arial MT"/>
                <a:cs typeface="Arial MT"/>
              </a:rPr>
              <a:t>@10.0.0</a:t>
            </a:r>
            <a:endParaRPr sz="2800">
              <a:latin typeface="Arial MT"/>
              <a:cs typeface="Arial M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176</TotalTime>
  <Words>345</Words>
  <Application>Microsoft Office PowerPoint</Application>
  <PresentationFormat>Custom</PresentationFormat>
  <Paragraphs>92</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Slide 1</vt:lpstr>
      <vt:lpstr>SIVA SUBRAMANIAN</vt:lpstr>
      <vt:lpstr>What is Angular ? </vt:lpstr>
      <vt:lpstr>Slide 4</vt:lpstr>
      <vt:lpstr>Slide 5</vt:lpstr>
      <vt:lpstr>Slide 6</vt:lpstr>
      <vt:lpstr>Slide 7</vt:lpstr>
      <vt:lpstr>Slide 8</vt:lpstr>
      <vt:lpstr>Slide 9</vt:lpstr>
      <vt:lpstr>Slide 10</vt:lpstr>
      <vt:lpstr>Slide 11</vt:lpstr>
      <vt:lpstr>Slide 12</vt:lpstr>
      <vt:lpstr>Slide 13</vt:lpstr>
      <vt:lpstr>Two-way Data Binding </vt:lpstr>
      <vt:lpstr>Templates </vt:lpstr>
      <vt:lpstr>Templates </vt:lpstr>
      <vt:lpstr>View </vt:lpstr>
      <vt:lpstr>Model </vt:lpstr>
      <vt:lpstr>HTML5- Basic Structure </vt:lpstr>
      <vt:lpstr>HTML5-Section Divisions </vt:lpstr>
      <vt:lpstr>HTML5-List </vt:lpstr>
      <vt:lpstr>HTML5-Special Characters </vt:lpstr>
      <vt:lpstr>HTML5-Other Tags  </vt:lpstr>
      <vt:lpstr>HTML5-Body Background  </vt:lpstr>
      <vt:lpstr>HTML5-Common Tags  </vt:lpstr>
      <vt:lpstr>HTML5-Image Tags  </vt:lpstr>
      <vt:lpstr>HTML5-Text Formatting Tag </vt:lpstr>
      <vt:lpstr>HTML5-Linking Tag </vt:lpstr>
      <vt:lpstr>HTML5- Form Tag </vt:lpstr>
      <vt:lpstr>CSS3 - Selectors </vt:lpstr>
      <vt:lpstr>CSS3 – Box Model </vt:lpstr>
      <vt:lpstr>CSS3 – Positioning </vt:lpstr>
      <vt:lpstr>CSS3 – Text </vt:lpstr>
      <vt:lpstr>CSS3 – Border and Dimension </vt:lpstr>
      <vt:lpstr>CSS3–Pseudo-class&amp;Elements </vt:lpstr>
      <vt:lpstr>CSS3 – Others </vt:lpstr>
      <vt:lpstr>JavaScript– Variables </vt:lpstr>
      <vt:lpstr>JavaScript– Data Types </vt:lpstr>
      <vt:lpstr>JavaScript– Strings&amp;Numbers </vt:lpstr>
      <vt:lpstr>JavaScript–Arrays </vt:lpstr>
      <vt:lpstr>JavaScript–Dates </vt:lpstr>
      <vt:lpstr>JavaScript–Events </vt:lpstr>
      <vt:lpstr>JavaScript–Functions </vt:lpstr>
      <vt:lpstr>JavaScript–Regular Expressions</vt:lpstr>
      <vt:lpstr>That’s All For Today Day-1 !!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dc:title>
  <dc:creator>Shiva</dc:creator>
  <cp:lastModifiedBy>Shiva</cp:lastModifiedBy>
  <cp:revision>21</cp:revision>
  <dcterms:created xsi:type="dcterms:W3CDTF">2021-08-07T18:51:14Z</dcterms:created>
  <dcterms:modified xsi:type="dcterms:W3CDTF">2021-08-08T11:45:04Z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2017-01-05T00:00:00Z</vt:filetime>
  </property>
  <property fmtid="{D5CDD505-2E9C-101B-9397-08002B2CF9AE}" pid="3" name="Creator">
    <vt:lpwstr>Online2PDF.com</vt:lpwstr>
  </property>
  <property fmtid="{D5CDD505-2E9C-101B-9397-08002B2CF9AE}" pid="4" name="LastSaved">
    <vt:filetime>2017-01-05T00:00:00Z</vt:filetime>
  </property>
</Properties>
</file>